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71" r:id="rId9"/>
    <p:sldId id="292" r:id="rId10"/>
    <p:sldId id="291" r:id="rId11"/>
    <p:sldId id="262" r:id="rId12"/>
    <p:sldId id="272" r:id="rId13"/>
    <p:sldId id="274" r:id="rId14"/>
    <p:sldId id="273" r:id="rId15"/>
    <p:sldId id="276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6" r:id="rId26"/>
    <p:sldId id="288" r:id="rId27"/>
    <p:sldId id="287" r:id="rId28"/>
    <p:sldId id="285" r:id="rId29"/>
    <p:sldId id="267" r:id="rId30"/>
    <p:sldId id="266" r:id="rId31"/>
    <p:sldId id="270" r:id="rId32"/>
    <p:sldId id="265" r:id="rId33"/>
  </p:sldIdLst>
  <p:sldSz cx="18288000" cy="10287000"/>
  <p:notesSz cx="6858000" cy="9144000"/>
  <p:embeddedFontLst>
    <p:embeddedFont>
      <p:font typeface="Arial Black" panose="020B0A04020102020204" pitchFamily="34" charset="0"/>
      <p:bold r:id="rId34"/>
    </p:embeddedFont>
    <p:embeddedFont>
      <p:font typeface="Arimo" panose="020B0604020202020204" charset="0"/>
      <p:regular r:id="rId35"/>
    </p:embeddedFont>
    <p:embeddedFont>
      <p:font typeface="Cascadia Code SemiBold" panose="020B0609020000020004" pitchFamily="49" charset="0"/>
      <p:bold r:id="rId36"/>
      <p:boldItalic r:id="rId37"/>
    </p:embeddedFont>
    <p:embeddedFont>
      <p:font typeface="Maven Pro" panose="020B0604020202020204" charset="0"/>
      <p:regular r:id="rId38"/>
    </p:embeddedFont>
    <p:embeddedFont>
      <p:font typeface="Maven Pro Bold" panose="020B0604020202020204" charset="0"/>
      <p:regular r:id="rId39"/>
    </p:embeddedFont>
    <p:embeddedFont>
      <p:font typeface="Maven Pro Medium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5EA61E-76C4-492C-BD9B-8110C9149F6D}" v="103" dt="2025-08-30T11:58:27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138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ca Paola Cesar Frade" userId="7df8dac949a4e06d" providerId="LiveId" clId="{1D8CA3B6-65E8-4153-B1F0-2D87C5FBFB75}"/>
    <pc:docChg chg="undo custSel addSld delSld modSld sldOrd">
      <pc:chgData name="Rebecca Paola Cesar Frade" userId="7df8dac949a4e06d" providerId="LiveId" clId="{1D8CA3B6-65E8-4153-B1F0-2D87C5FBFB75}" dt="2025-08-30T11:58:27.648" v="2451" actId="1076"/>
      <pc:docMkLst>
        <pc:docMk/>
      </pc:docMkLst>
      <pc:sldChg chg="addSp delSp modSp mod">
        <pc:chgData name="Rebecca Paola Cesar Frade" userId="7df8dac949a4e06d" providerId="LiveId" clId="{1D8CA3B6-65E8-4153-B1F0-2D87C5FBFB75}" dt="2025-08-30T11:25:13.638" v="921" actId="478"/>
        <pc:sldMkLst>
          <pc:docMk/>
          <pc:sldMk cId="0" sldId="262"/>
        </pc:sldMkLst>
        <pc:spChg chg="add mod">
          <ac:chgData name="Rebecca Paola Cesar Frade" userId="7df8dac949a4e06d" providerId="LiveId" clId="{1D8CA3B6-65E8-4153-B1F0-2D87C5FBFB75}" dt="2025-08-29T21:23:01.354" v="6" actId="14100"/>
          <ac:spMkLst>
            <pc:docMk/>
            <pc:sldMk cId="0" sldId="262"/>
            <ac:spMk id="24" creationId="{D6FCE353-5DA5-1F96-0EAF-AA8C9F3D14F5}"/>
          </ac:spMkLst>
        </pc:spChg>
        <pc:spChg chg="add mod">
          <ac:chgData name="Rebecca Paola Cesar Frade" userId="7df8dac949a4e06d" providerId="LiveId" clId="{1D8CA3B6-65E8-4153-B1F0-2D87C5FBFB75}" dt="2025-08-29T21:23:20.621" v="11" actId="1076"/>
          <ac:spMkLst>
            <pc:docMk/>
            <pc:sldMk cId="0" sldId="262"/>
            <ac:spMk id="27" creationId="{CCB7B111-9D35-2CE1-6C23-FF8B4D72957E}"/>
          </ac:spMkLst>
        </pc:spChg>
        <pc:spChg chg="add mod">
          <ac:chgData name="Rebecca Paola Cesar Frade" userId="7df8dac949a4e06d" providerId="LiveId" clId="{1D8CA3B6-65E8-4153-B1F0-2D87C5FBFB75}" dt="2025-08-29T21:24:20.603" v="16" actId="14100"/>
          <ac:spMkLst>
            <pc:docMk/>
            <pc:sldMk cId="0" sldId="262"/>
            <ac:spMk id="28" creationId="{19B88478-F54A-3829-D5DE-651C33C2B6CB}"/>
          </ac:spMkLst>
        </pc:spChg>
        <pc:spChg chg="add mod">
          <ac:chgData name="Rebecca Paola Cesar Frade" userId="7df8dac949a4e06d" providerId="LiveId" clId="{1D8CA3B6-65E8-4153-B1F0-2D87C5FBFB75}" dt="2025-08-29T21:24:55.243" v="23" actId="1076"/>
          <ac:spMkLst>
            <pc:docMk/>
            <pc:sldMk cId="0" sldId="262"/>
            <ac:spMk id="29" creationId="{4A6B6193-050A-ED42-2258-BF76EAB5D86F}"/>
          </ac:spMkLst>
        </pc:spChg>
        <pc:spChg chg="add mod">
          <ac:chgData name="Rebecca Paola Cesar Frade" userId="7df8dac949a4e06d" providerId="LiveId" clId="{1D8CA3B6-65E8-4153-B1F0-2D87C5FBFB75}" dt="2025-08-29T21:25:10.619" v="28" actId="14100"/>
          <ac:spMkLst>
            <pc:docMk/>
            <pc:sldMk cId="0" sldId="262"/>
            <ac:spMk id="53" creationId="{50E70C71-75E4-1B2B-254C-A6892720E26D}"/>
          </ac:spMkLst>
        </pc:spChg>
        <pc:spChg chg="add mod">
          <ac:chgData name="Rebecca Paola Cesar Frade" userId="7df8dac949a4e06d" providerId="LiveId" clId="{1D8CA3B6-65E8-4153-B1F0-2D87C5FBFB75}" dt="2025-08-29T21:25:28.236" v="32" actId="1076"/>
          <ac:spMkLst>
            <pc:docMk/>
            <pc:sldMk cId="0" sldId="262"/>
            <ac:spMk id="57" creationId="{7A48A740-1D54-C607-29FE-A4F7B36277BB}"/>
          </ac:spMkLst>
        </pc:spChg>
        <pc:picChg chg="add del mod">
          <ac:chgData name="Rebecca Paola Cesar Frade" userId="7df8dac949a4e06d" providerId="LiveId" clId="{1D8CA3B6-65E8-4153-B1F0-2D87C5FBFB75}" dt="2025-08-29T21:23:09.558" v="9" actId="478"/>
          <ac:picMkLst>
            <pc:docMk/>
            <pc:sldMk cId="0" sldId="262"/>
            <ac:picMk id="26" creationId="{76ACE71A-E4D6-A707-3E81-D3F0715CFA8D}"/>
          </ac:picMkLst>
        </pc:picChg>
        <pc:picChg chg="add del">
          <ac:chgData name="Rebecca Paola Cesar Frade" userId="7df8dac949a4e06d" providerId="LiveId" clId="{1D8CA3B6-65E8-4153-B1F0-2D87C5FBFB75}" dt="2025-08-29T21:24:59.945" v="25" actId="478"/>
          <ac:picMkLst>
            <pc:docMk/>
            <pc:sldMk cId="0" sldId="262"/>
            <ac:picMk id="52" creationId="{FBCA4A05-F6B8-11FB-E203-6D9F7A5C1443}"/>
          </ac:picMkLst>
        </pc:picChg>
        <pc:picChg chg="add del">
          <ac:chgData name="Rebecca Paola Cesar Frade" userId="7df8dac949a4e06d" providerId="LiveId" clId="{1D8CA3B6-65E8-4153-B1F0-2D87C5FBFB75}" dt="2025-08-29T21:25:17.152" v="30" actId="478"/>
          <ac:picMkLst>
            <pc:docMk/>
            <pc:sldMk cId="0" sldId="262"/>
            <ac:picMk id="56" creationId="{E97AA877-5DBA-DCA7-2F2E-81103E187F32}"/>
          </ac:picMkLst>
        </pc:picChg>
        <pc:cxnChg chg="del">
          <ac:chgData name="Rebecca Paola Cesar Frade" userId="7df8dac949a4e06d" providerId="LiveId" clId="{1D8CA3B6-65E8-4153-B1F0-2D87C5FBFB75}" dt="2025-08-30T11:25:13.638" v="921" actId="478"/>
          <ac:cxnSpMkLst>
            <pc:docMk/>
            <pc:sldMk cId="0" sldId="262"/>
            <ac:cxnSpMk id="59" creationId="{36A814EB-3E43-7049-133B-70EB6C18D088}"/>
          </ac:cxnSpMkLst>
        </pc:cxnChg>
      </pc:sldChg>
      <pc:sldChg chg="delSp modSp mod ord">
        <pc:chgData name="Rebecca Paola Cesar Frade" userId="7df8dac949a4e06d" providerId="LiveId" clId="{1D8CA3B6-65E8-4153-B1F0-2D87C5FBFB75}" dt="2025-08-30T11:56:22.579" v="2405"/>
        <pc:sldMkLst>
          <pc:docMk/>
          <pc:sldMk cId="0" sldId="265"/>
        </pc:sldMkLst>
        <pc:spChg chg="del mod">
          <ac:chgData name="Rebecca Paola Cesar Frade" userId="7df8dac949a4e06d" providerId="LiveId" clId="{1D8CA3B6-65E8-4153-B1F0-2D87C5FBFB75}" dt="2025-08-30T11:56:05.610" v="2403" actId="478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mod">
        <pc:chgData name="Rebecca Paola Cesar Frade" userId="7df8dac949a4e06d" providerId="LiveId" clId="{1D8CA3B6-65E8-4153-B1F0-2D87C5FBFB75}" dt="2025-08-30T11:58:27.648" v="2451" actId="1076"/>
        <pc:sldMkLst>
          <pc:docMk/>
          <pc:sldMk cId="0" sldId="266"/>
        </pc:sldMkLst>
        <pc:spChg chg="mod">
          <ac:chgData name="Rebecca Paola Cesar Frade" userId="7df8dac949a4e06d" providerId="LiveId" clId="{1D8CA3B6-65E8-4153-B1F0-2D87C5FBFB75}" dt="2025-08-30T11:57:07.718" v="2413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Rebecca Paola Cesar Frade" userId="7df8dac949a4e06d" providerId="LiveId" clId="{1D8CA3B6-65E8-4153-B1F0-2D87C5FBFB75}" dt="2025-08-30T11:56:34.050" v="2409" actId="20577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Rebecca Paola Cesar Frade" userId="7df8dac949a4e06d" providerId="LiveId" clId="{1D8CA3B6-65E8-4153-B1F0-2D87C5FBFB75}" dt="2025-08-30T11:56:31.480" v="2407" actId="478"/>
          <ac:spMkLst>
            <pc:docMk/>
            <pc:sldMk cId="0" sldId="266"/>
            <ac:spMk id="4" creationId="{00000000-0000-0000-0000-000000000000}"/>
          </ac:spMkLst>
        </pc:spChg>
        <pc:spChg chg="add">
          <ac:chgData name="Rebecca Paola Cesar Frade" userId="7df8dac949a4e06d" providerId="LiveId" clId="{1D8CA3B6-65E8-4153-B1F0-2D87C5FBFB75}" dt="2025-08-30T11:56:48.283" v="2410"/>
          <ac:spMkLst>
            <pc:docMk/>
            <pc:sldMk cId="0" sldId="266"/>
            <ac:spMk id="5" creationId="{42B09376-AC76-1EE1-2367-4EFA04218FEC}"/>
          </ac:spMkLst>
        </pc:spChg>
        <pc:spChg chg="add mod">
          <ac:chgData name="Rebecca Paola Cesar Frade" userId="7df8dac949a4e06d" providerId="LiveId" clId="{1D8CA3B6-65E8-4153-B1F0-2D87C5FBFB75}" dt="2025-08-30T11:58:19.660" v="2449" actId="1076"/>
          <ac:spMkLst>
            <pc:docMk/>
            <pc:sldMk cId="0" sldId="266"/>
            <ac:spMk id="6" creationId="{0CEEA29A-B832-7F15-F7E4-438453584775}"/>
          </ac:spMkLst>
        </pc:spChg>
        <pc:picChg chg="add">
          <ac:chgData name="Rebecca Paola Cesar Frade" userId="7df8dac949a4e06d" providerId="LiveId" clId="{1D8CA3B6-65E8-4153-B1F0-2D87C5FBFB75}" dt="2025-08-30T11:56:48.283" v="2410"/>
          <ac:picMkLst>
            <pc:docMk/>
            <pc:sldMk cId="0" sldId="266"/>
            <ac:picMk id="1026" creationId="{E27E4BFE-050D-B73E-E8DB-D37B5476DCCE}"/>
          </ac:picMkLst>
        </pc:picChg>
        <pc:picChg chg="add mod">
          <ac:chgData name="Rebecca Paola Cesar Frade" userId="7df8dac949a4e06d" providerId="LiveId" clId="{1D8CA3B6-65E8-4153-B1F0-2D87C5FBFB75}" dt="2025-08-30T11:58:27.648" v="2451" actId="1076"/>
          <ac:picMkLst>
            <pc:docMk/>
            <pc:sldMk cId="0" sldId="266"/>
            <ac:picMk id="1028" creationId="{30809D2C-B332-A374-419A-DFF21986A68B}"/>
          </ac:picMkLst>
        </pc:picChg>
      </pc:sldChg>
      <pc:sldChg chg="addSp delSp modSp mod ord">
        <pc:chgData name="Rebecca Paola Cesar Frade" userId="7df8dac949a4e06d" providerId="LiveId" clId="{1D8CA3B6-65E8-4153-B1F0-2D87C5FBFB75}" dt="2025-08-30T08:47:47.523" v="538" actId="207"/>
        <pc:sldMkLst>
          <pc:docMk/>
          <pc:sldMk cId="0" sldId="267"/>
        </pc:sldMkLst>
        <pc:spChg chg="add mod">
          <ac:chgData name="Rebecca Paola Cesar Frade" userId="7df8dac949a4e06d" providerId="LiveId" clId="{1D8CA3B6-65E8-4153-B1F0-2D87C5FBFB75}" dt="2025-08-30T08:47:47.523" v="538" actId="207"/>
          <ac:spMkLst>
            <pc:docMk/>
            <pc:sldMk cId="0" sldId="267"/>
            <ac:spMk id="5" creationId="{9BE7328B-66A3-DC41-69F9-8AF1B661B0BB}"/>
          </ac:spMkLst>
        </pc:spChg>
        <pc:picChg chg="add del">
          <ac:chgData name="Rebecca Paola Cesar Frade" userId="7df8dac949a4e06d" providerId="LiveId" clId="{1D8CA3B6-65E8-4153-B1F0-2D87C5FBFB75}" dt="2025-08-30T08:47:21.261" v="514" actId="22"/>
          <ac:picMkLst>
            <pc:docMk/>
            <pc:sldMk cId="0" sldId="267"/>
            <ac:picMk id="4" creationId="{C6F93419-3756-41F0-B860-D39C1CDD6E1E}"/>
          </ac:picMkLst>
        </pc:picChg>
      </pc:sldChg>
      <pc:sldChg chg="addSp delSp modSp mod ord">
        <pc:chgData name="Rebecca Paola Cesar Frade" userId="7df8dac949a4e06d" providerId="LiveId" clId="{1D8CA3B6-65E8-4153-B1F0-2D87C5FBFB75}" dt="2025-08-30T11:20:08.320" v="906" actId="1076"/>
        <pc:sldMkLst>
          <pc:docMk/>
          <pc:sldMk cId="0" sldId="268"/>
        </pc:sldMkLst>
        <pc:spChg chg="mod">
          <ac:chgData name="Rebecca Paola Cesar Frade" userId="7df8dac949a4e06d" providerId="LiveId" clId="{1D8CA3B6-65E8-4153-B1F0-2D87C5FBFB75}" dt="2025-08-30T11:12:50.454" v="677" actId="1076"/>
          <ac:spMkLst>
            <pc:docMk/>
            <pc:sldMk cId="0" sldId="268"/>
            <ac:spMk id="2" creationId="{00000000-0000-0000-0000-000000000000}"/>
          </ac:spMkLst>
        </pc:spChg>
        <pc:spChg chg="add mod">
          <ac:chgData name="Rebecca Paola Cesar Frade" userId="7df8dac949a4e06d" providerId="LiveId" clId="{1D8CA3B6-65E8-4153-B1F0-2D87C5FBFB75}" dt="2025-08-30T10:59:46.083" v="596" actId="1076"/>
          <ac:spMkLst>
            <pc:docMk/>
            <pc:sldMk cId="0" sldId="268"/>
            <ac:spMk id="5" creationId="{2A37A713-9FB2-2825-5535-BA050A40BAB0}"/>
          </ac:spMkLst>
        </pc:spChg>
        <pc:spChg chg="add mod">
          <ac:chgData name="Rebecca Paola Cesar Frade" userId="7df8dac949a4e06d" providerId="LiveId" clId="{1D8CA3B6-65E8-4153-B1F0-2D87C5FBFB75}" dt="2025-08-30T11:20:08.320" v="906" actId="1076"/>
          <ac:spMkLst>
            <pc:docMk/>
            <pc:sldMk cId="0" sldId="268"/>
            <ac:spMk id="10" creationId="{F3B5E680-719C-451C-17FE-07FAF2829581}"/>
          </ac:spMkLst>
        </pc:spChg>
        <pc:spChg chg="add mod">
          <ac:chgData name="Rebecca Paola Cesar Frade" userId="7df8dac949a4e06d" providerId="LiveId" clId="{1D8CA3B6-65E8-4153-B1F0-2D87C5FBFB75}" dt="2025-08-30T11:20:08.320" v="906" actId="1076"/>
          <ac:spMkLst>
            <pc:docMk/>
            <pc:sldMk cId="0" sldId="268"/>
            <ac:spMk id="13" creationId="{3C7E9A32-5877-B0BC-22AE-C972E9FC9935}"/>
          </ac:spMkLst>
        </pc:spChg>
        <pc:picChg chg="add del">
          <ac:chgData name="Rebecca Paola Cesar Frade" userId="7df8dac949a4e06d" providerId="LiveId" clId="{1D8CA3B6-65E8-4153-B1F0-2D87C5FBFB75}" dt="2025-08-30T10:58:37.160" v="576" actId="478"/>
          <ac:picMkLst>
            <pc:docMk/>
            <pc:sldMk cId="0" sldId="268"/>
            <ac:picMk id="4" creationId="{DCBF7E29-0F1E-6E78-327B-99E867B6B308}"/>
          </ac:picMkLst>
        </pc:picChg>
        <pc:picChg chg="add mod">
          <ac:chgData name="Rebecca Paola Cesar Frade" userId="7df8dac949a4e06d" providerId="LiveId" clId="{1D8CA3B6-65E8-4153-B1F0-2D87C5FBFB75}" dt="2025-08-30T11:20:08.320" v="906" actId="1076"/>
          <ac:picMkLst>
            <pc:docMk/>
            <pc:sldMk cId="0" sldId="268"/>
            <ac:picMk id="7" creationId="{C316E0BC-291C-CFFB-A840-16B86DFC7104}"/>
          </ac:picMkLst>
        </pc:picChg>
        <pc:picChg chg="add del">
          <ac:chgData name="Rebecca Paola Cesar Frade" userId="7df8dac949a4e06d" providerId="LiveId" clId="{1D8CA3B6-65E8-4153-B1F0-2D87C5FBFB75}" dt="2025-08-30T11:00:53.969" v="601" actId="478"/>
          <ac:picMkLst>
            <pc:docMk/>
            <pc:sldMk cId="0" sldId="268"/>
            <ac:picMk id="9" creationId="{5850C814-D21E-E126-C4E9-131CC8DC4FF7}"/>
          </ac:picMkLst>
        </pc:picChg>
        <pc:picChg chg="add del">
          <ac:chgData name="Rebecca Paola Cesar Frade" userId="7df8dac949a4e06d" providerId="LiveId" clId="{1D8CA3B6-65E8-4153-B1F0-2D87C5FBFB75}" dt="2025-08-30T11:09:55.947" v="651" actId="478"/>
          <ac:picMkLst>
            <pc:docMk/>
            <pc:sldMk cId="0" sldId="268"/>
            <ac:picMk id="12" creationId="{DEDF1A4B-8EBD-A833-8639-343534A9D00A}"/>
          </ac:picMkLst>
        </pc:picChg>
      </pc:sldChg>
      <pc:sldChg chg="del">
        <pc:chgData name="Rebecca Paola Cesar Frade" userId="7df8dac949a4e06d" providerId="LiveId" clId="{1D8CA3B6-65E8-4153-B1F0-2D87C5FBFB75}" dt="2025-08-30T11:55:26.861" v="2391" actId="2696"/>
        <pc:sldMkLst>
          <pc:docMk/>
          <pc:sldMk cId="0" sldId="269"/>
        </pc:sldMkLst>
      </pc:sldChg>
      <pc:sldChg chg="addSp delSp modSp mod">
        <pc:chgData name="Rebecca Paola Cesar Frade" userId="7df8dac949a4e06d" providerId="LiveId" clId="{1D8CA3B6-65E8-4153-B1F0-2D87C5FBFB75}" dt="2025-08-30T11:35:06.731" v="1247" actId="20577"/>
        <pc:sldMkLst>
          <pc:docMk/>
          <pc:sldMk cId="2989600953" sldId="272"/>
        </pc:sldMkLst>
        <pc:spChg chg="mod">
          <ac:chgData name="Rebecca Paola Cesar Frade" userId="7df8dac949a4e06d" providerId="LiveId" clId="{1D8CA3B6-65E8-4153-B1F0-2D87C5FBFB75}" dt="2025-08-29T22:28:28.704" v="479" actId="14100"/>
          <ac:spMkLst>
            <pc:docMk/>
            <pc:sldMk cId="2989600953" sldId="272"/>
            <ac:spMk id="22" creationId="{D0732999-CA63-E6F3-15D2-AE260C507F75}"/>
          </ac:spMkLst>
        </pc:spChg>
        <pc:spChg chg="mod">
          <ac:chgData name="Rebecca Paola Cesar Frade" userId="7df8dac949a4e06d" providerId="LiveId" clId="{1D8CA3B6-65E8-4153-B1F0-2D87C5FBFB75}" dt="2025-08-29T22:28:28.704" v="479" actId="14100"/>
          <ac:spMkLst>
            <pc:docMk/>
            <pc:sldMk cId="2989600953" sldId="272"/>
            <ac:spMk id="23" creationId="{979A8710-8962-A93F-9EF5-EA1BD749DDDA}"/>
          </ac:spMkLst>
        </pc:spChg>
        <pc:spChg chg="add mod">
          <ac:chgData name="Rebecca Paola Cesar Frade" userId="7df8dac949a4e06d" providerId="LiveId" clId="{1D8CA3B6-65E8-4153-B1F0-2D87C5FBFB75}" dt="2025-08-30T11:30:33.344" v="984" actId="164"/>
          <ac:spMkLst>
            <pc:docMk/>
            <pc:sldMk cId="2989600953" sldId="272"/>
            <ac:spMk id="25" creationId="{A6550A0F-C5C0-8E9C-FE56-3E853E851696}"/>
          </ac:spMkLst>
        </pc:spChg>
        <pc:spChg chg="add mod">
          <ac:chgData name="Rebecca Paola Cesar Frade" userId="7df8dac949a4e06d" providerId="LiveId" clId="{1D8CA3B6-65E8-4153-B1F0-2D87C5FBFB75}" dt="2025-08-30T11:30:33.344" v="984" actId="164"/>
          <ac:spMkLst>
            <pc:docMk/>
            <pc:sldMk cId="2989600953" sldId="272"/>
            <ac:spMk id="28" creationId="{497C064D-E363-A8C9-FD56-633AE18F2484}"/>
          </ac:spMkLst>
        </pc:spChg>
        <pc:spChg chg="add mod">
          <ac:chgData name="Rebecca Paola Cesar Frade" userId="7df8dac949a4e06d" providerId="LiveId" clId="{1D8CA3B6-65E8-4153-B1F0-2D87C5FBFB75}" dt="2025-08-30T11:30:33.344" v="984" actId="164"/>
          <ac:spMkLst>
            <pc:docMk/>
            <pc:sldMk cId="2989600953" sldId="272"/>
            <ac:spMk id="29" creationId="{612EFB5A-E100-A5A1-4161-0351AEC636F7}"/>
          </ac:spMkLst>
        </pc:spChg>
        <pc:spChg chg="add mod">
          <ac:chgData name="Rebecca Paola Cesar Frade" userId="7df8dac949a4e06d" providerId="LiveId" clId="{1D8CA3B6-65E8-4153-B1F0-2D87C5FBFB75}" dt="2025-08-30T11:30:33.344" v="984" actId="164"/>
          <ac:spMkLst>
            <pc:docMk/>
            <pc:sldMk cId="2989600953" sldId="272"/>
            <ac:spMk id="44" creationId="{9BD167C6-1825-BCD9-6A39-DF096D603399}"/>
          </ac:spMkLst>
        </pc:spChg>
        <pc:spChg chg="add mod">
          <ac:chgData name="Rebecca Paola Cesar Frade" userId="7df8dac949a4e06d" providerId="LiveId" clId="{1D8CA3B6-65E8-4153-B1F0-2D87C5FBFB75}" dt="2025-08-30T11:33:25.130" v="1181" actId="12"/>
          <ac:spMkLst>
            <pc:docMk/>
            <pc:sldMk cId="2989600953" sldId="272"/>
            <ac:spMk id="61" creationId="{13AB4506-0931-F87D-BCAF-F824379E540E}"/>
          </ac:spMkLst>
        </pc:spChg>
        <pc:spChg chg="add mod">
          <ac:chgData name="Rebecca Paola Cesar Frade" userId="7df8dac949a4e06d" providerId="LiveId" clId="{1D8CA3B6-65E8-4153-B1F0-2D87C5FBFB75}" dt="2025-08-30T11:34:33.704" v="1223" actId="1076"/>
          <ac:spMkLst>
            <pc:docMk/>
            <pc:sldMk cId="2989600953" sldId="272"/>
            <ac:spMk id="64" creationId="{542CCE41-F5FD-F606-9904-EB2D2C31AB1D}"/>
          </ac:spMkLst>
        </pc:spChg>
        <pc:spChg chg="add mod">
          <ac:chgData name="Rebecca Paola Cesar Frade" userId="7df8dac949a4e06d" providerId="LiveId" clId="{1D8CA3B6-65E8-4153-B1F0-2D87C5FBFB75}" dt="2025-08-30T11:35:06.731" v="1247" actId="20577"/>
          <ac:spMkLst>
            <pc:docMk/>
            <pc:sldMk cId="2989600953" sldId="272"/>
            <ac:spMk id="67" creationId="{63D7120E-1539-B64C-DA40-C22602A02362}"/>
          </ac:spMkLst>
        </pc:spChg>
        <pc:grpChg chg="mod">
          <ac:chgData name="Rebecca Paola Cesar Frade" userId="7df8dac949a4e06d" providerId="LiveId" clId="{1D8CA3B6-65E8-4153-B1F0-2D87C5FBFB75}" dt="2025-08-30T11:32:34.795" v="1133" actId="1076"/>
          <ac:grpSpMkLst>
            <pc:docMk/>
            <pc:sldMk cId="2989600953" sldId="272"/>
            <ac:grpSpMk id="21" creationId="{42C2D33A-2AB9-94A9-C352-74EDD80DF37F}"/>
          </ac:grpSpMkLst>
        </pc:grpChg>
        <pc:grpChg chg="add mod">
          <ac:chgData name="Rebecca Paola Cesar Frade" userId="7df8dac949a4e06d" providerId="LiveId" clId="{1D8CA3B6-65E8-4153-B1F0-2D87C5FBFB75}" dt="2025-08-30T11:30:33.344" v="984" actId="164"/>
          <ac:grpSpMkLst>
            <pc:docMk/>
            <pc:sldMk cId="2989600953" sldId="272"/>
            <ac:grpSpMk id="60" creationId="{9241279B-77EB-E45C-2D03-05C8B8C9769C}"/>
          </ac:grpSpMkLst>
        </pc:grpChg>
        <pc:picChg chg="add del mod">
          <ac:chgData name="Rebecca Paola Cesar Frade" userId="7df8dac949a4e06d" providerId="LiveId" clId="{1D8CA3B6-65E8-4153-B1F0-2D87C5FBFB75}" dt="2025-08-29T22:06:13.949" v="248" actId="478"/>
          <ac:picMkLst>
            <pc:docMk/>
            <pc:sldMk cId="2989600953" sldId="272"/>
            <ac:picMk id="27" creationId="{5EBB3E72-8612-0776-6822-AEA2020680CC}"/>
          </ac:picMkLst>
        </pc:picChg>
        <pc:picChg chg="add del">
          <ac:chgData name="Rebecca Paola Cesar Frade" userId="7df8dac949a4e06d" providerId="LiveId" clId="{1D8CA3B6-65E8-4153-B1F0-2D87C5FBFB75}" dt="2025-08-29T22:27:24.396" v="471" actId="478"/>
          <ac:picMkLst>
            <pc:docMk/>
            <pc:sldMk cId="2989600953" sldId="272"/>
            <ac:picMk id="53" creationId="{742A6D2E-AD34-808C-5592-D5C42336DC95}"/>
          </ac:picMkLst>
        </pc:picChg>
        <pc:picChg chg="add del mod">
          <ac:chgData name="Rebecca Paola Cesar Frade" userId="7df8dac949a4e06d" providerId="LiveId" clId="{1D8CA3B6-65E8-4153-B1F0-2D87C5FBFB75}" dt="2025-08-30T03:52:39.106" v="489" actId="478"/>
          <ac:picMkLst>
            <pc:docMk/>
            <pc:sldMk cId="2989600953" sldId="272"/>
            <ac:picMk id="54" creationId="{E320B645-5F3B-9645-A6EE-4D9EC2C13938}"/>
          </ac:picMkLst>
        </pc:picChg>
        <pc:picChg chg="add del">
          <ac:chgData name="Rebecca Paola Cesar Frade" userId="7df8dac949a4e06d" providerId="LiveId" clId="{1D8CA3B6-65E8-4153-B1F0-2D87C5FBFB75}" dt="2025-08-30T11:33:32.791" v="1183" actId="22"/>
          <ac:picMkLst>
            <pc:docMk/>
            <pc:sldMk cId="2989600953" sldId="272"/>
            <ac:picMk id="63" creationId="{28BADEC6-F4E0-9436-F572-C3D7E41B7C78}"/>
          </ac:picMkLst>
        </pc:picChg>
        <pc:picChg chg="add del">
          <ac:chgData name="Rebecca Paola Cesar Frade" userId="7df8dac949a4e06d" providerId="LiveId" clId="{1D8CA3B6-65E8-4153-B1F0-2D87C5FBFB75}" dt="2025-08-30T11:34:17.338" v="1219" actId="478"/>
          <ac:picMkLst>
            <pc:docMk/>
            <pc:sldMk cId="2989600953" sldId="272"/>
            <ac:picMk id="66" creationId="{7C56DB06-A3C8-74DB-E573-D37665E6435A}"/>
          </ac:picMkLst>
        </pc:picChg>
        <pc:picChg chg="add del mod">
          <ac:chgData name="Rebecca Paola Cesar Frade" userId="7df8dac949a4e06d" providerId="LiveId" clId="{1D8CA3B6-65E8-4153-B1F0-2D87C5FBFB75}" dt="2025-08-30T03:52:34.562" v="486" actId="478"/>
          <ac:picMkLst>
            <pc:docMk/>
            <pc:sldMk cId="2989600953" sldId="272"/>
            <ac:picMk id="1026" creationId="{29B3F30E-AD7E-57D5-840F-6EE99ADBA727}"/>
          </ac:picMkLst>
        </pc:picChg>
        <pc:picChg chg="add del mod">
          <ac:chgData name="Rebecca Paola Cesar Frade" userId="7df8dac949a4e06d" providerId="LiveId" clId="{1D8CA3B6-65E8-4153-B1F0-2D87C5FBFB75}" dt="2025-08-30T03:52:36.546" v="487" actId="478"/>
          <ac:picMkLst>
            <pc:docMk/>
            <pc:sldMk cId="2989600953" sldId="272"/>
            <ac:picMk id="1028" creationId="{5F9C86A2-18F3-59BC-163C-D5005B14A32B}"/>
          </ac:picMkLst>
        </pc:picChg>
        <pc:picChg chg="add del mod">
          <ac:chgData name="Rebecca Paola Cesar Frade" userId="7df8dac949a4e06d" providerId="LiveId" clId="{1D8CA3B6-65E8-4153-B1F0-2D87C5FBFB75}" dt="2025-08-30T03:52:37.515" v="488" actId="478"/>
          <ac:picMkLst>
            <pc:docMk/>
            <pc:sldMk cId="2989600953" sldId="272"/>
            <ac:picMk id="1030" creationId="{5E114049-A283-9ECA-36A5-7D0E47C5622F}"/>
          </ac:picMkLst>
        </pc:picChg>
        <pc:cxnChg chg="add mod">
          <ac:chgData name="Rebecca Paola Cesar Frade" userId="7df8dac949a4e06d" providerId="LiveId" clId="{1D8CA3B6-65E8-4153-B1F0-2D87C5FBFB75}" dt="2025-08-30T11:30:33.344" v="984" actId="164"/>
          <ac:cxnSpMkLst>
            <pc:docMk/>
            <pc:sldMk cId="2989600953" sldId="272"/>
            <ac:cxnSpMk id="27" creationId="{3642D9A8-0FBD-5E2A-23E8-EB927FBF9036}"/>
          </ac:cxnSpMkLst>
        </pc:cxnChg>
        <pc:cxnChg chg="add mod">
          <ac:chgData name="Rebecca Paola Cesar Frade" userId="7df8dac949a4e06d" providerId="LiveId" clId="{1D8CA3B6-65E8-4153-B1F0-2D87C5FBFB75}" dt="2025-08-30T08:49:34.225" v="548" actId="14100"/>
          <ac:cxnSpMkLst>
            <pc:docMk/>
            <pc:sldMk cId="2989600953" sldId="272"/>
            <ac:cxnSpMk id="53" creationId="{D3BFA8E1-FAB8-1EE1-317A-8127E5E63EAB}"/>
          </ac:cxnSpMkLst>
        </pc:cxnChg>
        <pc:cxnChg chg="add mod">
          <ac:chgData name="Rebecca Paola Cesar Frade" userId="7df8dac949a4e06d" providerId="LiveId" clId="{1D8CA3B6-65E8-4153-B1F0-2D87C5FBFB75}" dt="2025-08-30T11:30:33.344" v="984" actId="164"/>
          <ac:cxnSpMkLst>
            <pc:docMk/>
            <pc:sldMk cId="2989600953" sldId="272"/>
            <ac:cxnSpMk id="56" creationId="{8801C18B-48E4-5C0B-F415-F164F7B90084}"/>
          </ac:cxnSpMkLst>
        </pc:cxnChg>
      </pc:sldChg>
      <pc:sldChg chg="addSp delSp modSp mod">
        <pc:chgData name="Rebecca Paola Cesar Frade" userId="7df8dac949a4e06d" providerId="LiveId" clId="{1D8CA3B6-65E8-4153-B1F0-2D87C5FBFB75}" dt="2025-08-30T11:36:58.044" v="1315" actId="20577"/>
        <pc:sldMkLst>
          <pc:docMk/>
          <pc:sldMk cId="811309211" sldId="273"/>
        </pc:sldMkLst>
        <pc:spChg chg="mod">
          <ac:chgData name="Rebecca Paola Cesar Frade" userId="7df8dac949a4e06d" providerId="LiveId" clId="{1D8CA3B6-65E8-4153-B1F0-2D87C5FBFB75}" dt="2025-08-30T11:30:57.349" v="1010" actId="20577"/>
          <ac:spMkLst>
            <pc:docMk/>
            <pc:sldMk cId="811309211" sldId="273"/>
            <ac:spMk id="29" creationId="{68B09FD4-AD02-01C5-CF32-1095EC9AC18D}"/>
          </ac:spMkLst>
        </pc:spChg>
        <pc:spChg chg="mod">
          <ac:chgData name="Rebecca Paola Cesar Frade" userId="7df8dac949a4e06d" providerId="LiveId" clId="{1D8CA3B6-65E8-4153-B1F0-2D87C5FBFB75}" dt="2025-08-30T11:32:03.116" v="1129" actId="20577"/>
          <ac:spMkLst>
            <pc:docMk/>
            <pc:sldMk cId="811309211" sldId="273"/>
            <ac:spMk id="44" creationId="{8748956D-1EA8-F47B-0D2E-D94227A06DDE}"/>
          </ac:spMkLst>
        </pc:spChg>
        <pc:spChg chg="mod">
          <ac:chgData name="Rebecca Paola Cesar Frade" userId="7df8dac949a4e06d" providerId="LiveId" clId="{1D8CA3B6-65E8-4153-B1F0-2D87C5FBFB75}" dt="2025-08-30T11:31:35.302" v="1087" actId="20577"/>
          <ac:spMkLst>
            <pc:docMk/>
            <pc:sldMk cId="811309211" sldId="273"/>
            <ac:spMk id="52" creationId="{EC036376-B400-6068-41CB-ADBEBB97B22C}"/>
          </ac:spMkLst>
        </pc:spChg>
        <pc:spChg chg="mod">
          <ac:chgData name="Rebecca Paola Cesar Frade" userId="7df8dac949a4e06d" providerId="LiveId" clId="{1D8CA3B6-65E8-4153-B1F0-2D87C5FBFB75}" dt="2025-08-30T11:31:16.859" v="1039" actId="20577"/>
          <ac:spMkLst>
            <pc:docMk/>
            <pc:sldMk cId="811309211" sldId="273"/>
            <ac:spMk id="53" creationId="{705C7503-D1A5-8BF4-DB35-F4CA880B7C1C}"/>
          </ac:spMkLst>
        </pc:spChg>
        <pc:spChg chg="add mod">
          <ac:chgData name="Rebecca Paola Cesar Frade" userId="7df8dac949a4e06d" providerId="LiveId" clId="{1D8CA3B6-65E8-4153-B1F0-2D87C5FBFB75}" dt="2025-08-30T11:36:12.570" v="1273" actId="20577"/>
          <ac:spMkLst>
            <pc:docMk/>
            <pc:sldMk cId="811309211" sldId="273"/>
            <ac:spMk id="61" creationId="{A12DB9A0-CA47-E15C-B766-E8D02769A958}"/>
          </ac:spMkLst>
        </pc:spChg>
        <pc:spChg chg="add mod">
          <ac:chgData name="Rebecca Paola Cesar Frade" userId="7df8dac949a4e06d" providerId="LiveId" clId="{1D8CA3B6-65E8-4153-B1F0-2D87C5FBFB75}" dt="2025-08-30T11:36:35.268" v="1294" actId="20577"/>
          <ac:spMkLst>
            <pc:docMk/>
            <pc:sldMk cId="811309211" sldId="273"/>
            <ac:spMk id="62" creationId="{45002A86-28F9-13A7-6DD1-3FF3D142BB84}"/>
          </ac:spMkLst>
        </pc:spChg>
        <pc:spChg chg="add mod">
          <ac:chgData name="Rebecca Paola Cesar Frade" userId="7df8dac949a4e06d" providerId="LiveId" clId="{1D8CA3B6-65E8-4153-B1F0-2D87C5FBFB75}" dt="2025-08-30T11:36:58.044" v="1315" actId="20577"/>
          <ac:spMkLst>
            <pc:docMk/>
            <pc:sldMk cId="811309211" sldId="273"/>
            <ac:spMk id="63" creationId="{9989D617-4C5B-1B40-9450-B8C3506EE256}"/>
          </ac:spMkLst>
        </pc:spChg>
        <pc:grpChg chg="add mod">
          <ac:chgData name="Rebecca Paola Cesar Frade" userId="7df8dac949a4e06d" providerId="LiveId" clId="{1D8CA3B6-65E8-4153-B1F0-2D87C5FBFB75}" dt="2025-08-30T11:30:41.249" v="986" actId="1076"/>
          <ac:grpSpMkLst>
            <pc:docMk/>
            <pc:sldMk cId="811309211" sldId="273"/>
            <ac:grpSpMk id="28" creationId="{8271DF2A-50CC-8DA6-F5F3-EE258760942C}"/>
          </ac:grpSpMkLst>
        </pc:grpChg>
        <pc:picChg chg="add del">
          <ac:chgData name="Rebecca Paola Cesar Frade" userId="7df8dac949a4e06d" providerId="LiveId" clId="{1D8CA3B6-65E8-4153-B1F0-2D87C5FBFB75}" dt="2025-08-30T11:30:17.037" v="983" actId="22"/>
          <ac:picMkLst>
            <pc:docMk/>
            <pc:sldMk cId="811309211" sldId="273"/>
            <ac:picMk id="27" creationId="{FAF99F22-D73A-EFBC-1769-C2318E13EE3D}"/>
          </ac:picMkLst>
        </pc:picChg>
        <pc:picChg chg="add del">
          <ac:chgData name="Rebecca Paola Cesar Frade" userId="7df8dac949a4e06d" providerId="LiveId" clId="{1D8CA3B6-65E8-4153-B1F0-2D87C5FBFB75}" dt="2025-08-30T11:35:18.897" v="1249" actId="22"/>
          <ac:picMkLst>
            <pc:docMk/>
            <pc:sldMk cId="811309211" sldId="273"/>
            <ac:picMk id="60" creationId="{2463AE9B-4C7B-AC5B-8AFF-B91FB8BBC71D}"/>
          </ac:picMkLst>
        </pc:picChg>
        <pc:cxnChg chg="mod">
          <ac:chgData name="Rebecca Paola Cesar Frade" userId="7df8dac949a4e06d" providerId="LiveId" clId="{1D8CA3B6-65E8-4153-B1F0-2D87C5FBFB75}" dt="2025-08-30T11:30:37.695" v="985"/>
          <ac:cxnSpMkLst>
            <pc:docMk/>
            <pc:sldMk cId="811309211" sldId="273"/>
            <ac:cxnSpMk id="54" creationId="{29BCE374-5943-DBD8-FE17-D820646EAB64}"/>
          </ac:cxnSpMkLst>
        </pc:cxnChg>
        <pc:cxnChg chg="mod">
          <ac:chgData name="Rebecca Paola Cesar Frade" userId="7df8dac949a4e06d" providerId="LiveId" clId="{1D8CA3B6-65E8-4153-B1F0-2D87C5FBFB75}" dt="2025-08-30T11:30:37.695" v="985"/>
          <ac:cxnSpMkLst>
            <pc:docMk/>
            <pc:sldMk cId="811309211" sldId="273"/>
            <ac:cxnSpMk id="56" creationId="{C92641FF-BADE-1E73-B8E3-C1DFDF4D1B17}"/>
          </ac:cxnSpMkLst>
        </pc:cxnChg>
        <pc:cxnChg chg="add mod">
          <ac:chgData name="Rebecca Paola Cesar Frade" userId="7df8dac949a4e06d" providerId="LiveId" clId="{1D8CA3B6-65E8-4153-B1F0-2D87C5FBFB75}" dt="2025-08-30T11:32:20.117" v="1131" actId="208"/>
          <ac:cxnSpMkLst>
            <pc:docMk/>
            <pc:sldMk cId="811309211" sldId="273"/>
            <ac:cxnSpMk id="58" creationId="{48785173-29EF-C145-CFF5-11E70A0F312C}"/>
          </ac:cxnSpMkLst>
        </pc:cxnChg>
      </pc:sldChg>
      <pc:sldChg chg="addSp delSp modSp mod">
        <pc:chgData name="Rebecca Paola Cesar Frade" userId="7df8dac949a4e06d" providerId="LiveId" clId="{1D8CA3B6-65E8-4153-B1F0-2D87C5FBFB75}" dt="2025-08-29T22:15:32.959" v="394" actId="478"/>
        <pc:sldMkLst>
          <pc:docMk/>
          <pc:sldMk cId="3282233147" sldId="274"/>
        </pc:sldMkLst>
        <pc:spChg chg="add mod">
          <ac:chgData name="Rebecca Paola Cesar Frade" userId="7df8dac949a4e06d" providerId="LiveId" clId="{1D8CA3B6-65E8-4153-B1F0-2D87C5FBFB75}" dt="2025-08-29T21:26:10.905" v="35"/>
          <ac:spMkLst>
            <pc:docMk/>
            <pc:sldMk cId="3282233147" sldId="274"/>
            <ac:spMk id="26" creationId="{1321C668-91B8-5ECF-E857-C40379EDB2F8}"/>
          </ac:spMkLst>
        </pc:spChg>
        <pc:spChg chg="add mod">
          <ac:chgData name="Rebecca Paola Cesar Frade" userId="7df8dac949a4e06d" providerId="LiveId" clId="{1D8CA3B6-65E8-4153-B1F0-2D87C5FBFB75}" dt="2025-08-29T21:26:10.905" v="35"/>
          <ac:spMkLst>
            <pc:docMk/>
            <pc:sldMk cId="3282233147" sldId="274"/>
            <ac:spMk id="27" creationId="{8941B690-4654-C8B6-A87D-63821CAC3B23}"/>
          </ac:spMkLst>
        </pc:spChg>
        <pc:spChg chg="add mod">
          <ac:chgData name="Rebecca Paola Cesar Frade" userId="7df8dac949a4e06d" providerId="LiveId" clId="{1D8CA3B6-65E8-4153-B1F0-2D87C5FBFB75}" dt="2025-08-29T21:26:10.905" v="35"/>
          <ac:spMkLst>
            <pc:docMk/>
            <pc:sldMk cId="3282233147" sldId="274"/>
            <ac:spMk id="28" creationId="{419BC334-1851-449F-E71C-2CF95F233A48}"/>
          </ac:spMkLst>
        </pc:spChg>
        <pc:spChg chg="add mod">
          <ac:chgData name="Rebecca Paola Cesar Frade" userId="7df8dac949a4e06d" providerId="LiveId" clId="{1D8CA3B6-65E8-4153-B1F0-2D87C5FBFB75}" dt="2025-08-29T21:26:10.905" v="35"/>
          <ac:spMkLst>
            <pc:docMk/>
            <pc:sldMk cId="3282233147" sldId="274"/>
            <ac:spMk id="29" creationId="{FB90CEE9-9DE4-4B80-527F-DCE98EDC17DA}"/>
          </ac:spMkLst>
        </pc:spChg>
        <pc:spChg chg="add mod">
          <ac:chgData name="Rebecca Paola Cesar Frade" userId="7df8dac949a4e06d" providerId="LiveId" clId="{1D8CA3B6-65E8-4153-B1F0-2D87C5FBFB75}" dt="2025-08-29T21:26:10.905" v="35"/>
          <ac:spMkLst>
            <pc:docMk/>
            <pc:sldMk cId="3282233147" sldId="274"/>
            <ac:spMk id="44" creationId="{E5D15817-896E-7824-57B6-DB1BB2A997F9}"/>
          </ac:spMkLst>
        </pc:spChg>
        <pc:spChg chg="add mod">
          <ac:chgData name="Rebecca Paola Cesar Frade" userId="7df8dac949a4e06d" providerId="LiveId" clId="{1D8CA3B6-65E8-4153-B1F0-2D87C5FBFB75}" dt="2025-08-29T21:26:10.905" v="35"/>
          <ac:spMkLst>
            <pc:docMk/>
            <pc:sldMk cId="3282233147" sldId="274"/>
            <ac:spMk id="52" creationId="{EF4F60EF-FBF2-0796-3A62-73B460756D84}"/>
          </ac:spMkLst>
        </pc:spChg>
        <pc:picChg chg="add del">
          <ac:chgData name="Rebecca Paola Cesar Frade" userId="7df8dac949a4e06d" providerId="LiveId" clId="{1D8CA3B6-65E8-4153-B1F0-2D87C5FBFB75}" dt="2025-08-29T21:26:01.937" v="34" actId="22"/>
          <ac:picMkLst>
            <pc:docMk/>
            <pc:sldMk cId="3282233147" sldId="274"/>
            <ac:picMk id="25" creationId="{1150175D-5AF6-96D4-16CA-FB6F8B788A3B}"/>
          </ac:picMkLst>
        </pc:picChg>
        <pc:cxnChg chg="del">
          <ac:chgData name="Rebecca Paola Cesar Frade" userId="7df8dac949a4e06d" providerId="LiveId" clId="{1D8CA3B6-65E8-4153-B1F0-2D87C5FBFB75}" dt="2025-08-29T22:15:32.959" v="394" actId="478"/>
          <ac:cxnSpMkLst>
            <pc:docMk/>
            <pc:sldMk cId="3282233147" sldId="274"/>
            <ac:cxnSpMk id="59" creationId="{9D3CA153-766D-8D64-85E3-45D5E2809C99}"/>
          </ac:cxnSpMkLst>
        </pc:cxnChg>
      </pc:sldChg>
      <pc:sldChg chg="addSp delSp modSp mod">
        <pc:chgData name="Rebecca Paola Cesar Frade" userId="7df8dac949a4e06d" providerId="LiveId" clId="{1D8CA3B6-65E8-4153-B1F0-2D87C5FBFB75}" dt="2025-08-30T11:41:31.129" v="1528" actId="20577"/>
        <pc:sldMkLst>
          <pc:docMk/>
          <pc:sldMk cId="623619687" sldId="275"/>
        </pc:sldMkLst>
        <pc:spChg chg="mod">
          <ac:chgData name="Rebecca Paola Cesar Frade" userId="7df8dac949a4e06d" providerId="LiveId" clId="{1D8CA3B6-65E8-4153-B1F0-2D87C5FBFB75}" dt="2025-08-30T11:38:42.931" v="1348" actId="20577"/>
          <ac:spMkLst>
            <pc:docMk/>
            <pc:sldMk cId="623619687" sldId="275"/>
            <ac:spMk id="5" creationId="{090FF3AF-CF83-4853-1122-0F46200179B1}"/>
          </ac:spMkLst>
        </pc:spChg>
        <pc:spChg chg="mod">
          <ac:chgData name="Rebecca Paola Cesar Frade" userId="7df8dac949a4e06d" providerId="LiveId" clId="{1D8CA3B6-65E8-4153-B1F0-2D87C5FBFB75}" dt="2025-08-30T11:39:25.945" v="1428" actId="20577"/>
          <ac:spMkLst>
            <pc:docMk/>
            <pc:sldMk cId="623619687" sldId="275"/>
            <ac:spMk id="6" creationId="{82356A5C-5EEE-EFED-BEF9-014A1D737252}"/>
          </ac:spMkLst>
        </pc:spChg>
        <pc:spChg chg="mod">
          <ac:chgData name="Rebecca Paola Cesar Frade" userId="7df8dac949a4e06d" providerId="LiveId" clId="{1D8CA3B6-65E8-4153-B1F0-2D87C5FBFB75}" dt="2025-08-30T11:39:10.561" v="1394" actId="20577"/>
          <ac:spMkLst>
            <pc:docMk/>
            <pc:sldMk cId="623619687" sldId="275"/>
            <ac:spMk id="7" creationId="{C549BE4B-ED94-3587-0D33-A104980C95FC}"/>
          </ac:spMkLst>
        </pc:spChg>
        <pc:spChg chg="mod">
          <ac:chgData name="Rebecca Paola Cesar Frade" userId="7df8dac949a4e06d" providerId="LiveId" clId="{1D8CA3B6-65E8-4153-B1F0-2D87C5FBFB75}" dt="2025-08-30T11:38:53.182" v="1357" actId="20577"/>
          <ac:spMkLst>
            <pc:docMk/>
            <pc:sldMk cId="623619687" sldId="275"/>
            <ac:spMk id="8" creationId="{528B96C8-0DE2-F692-1B7A-C8D6ADD4029E}"/>
          </ac:spMkLst>
        </pc:spChg>
        <pc:spChg chg="add mod">
          <ac:chgData name="Rebecca Paola Cesar Frade" userId="7df8dac949a4e06d" providerId="LiveId" clId="{1D8CA3B6-65E8-4153-B1F0-2D87C5FBFB75}" dt="2025-08-30T11:40:03.406" v="1464" actId="20577"/>
          <ac:spMkLst>
            <pc:docMk/>
            <pc:sldMk cId="623619687" sldId="275"/>
            <ac:spMk id="11" creationId="{A7061ADD-F146-AF88-2C23-07F3D680F4F0}"/>
          </ac:spMkLst>
        </pc:spChg>
        <pc:spChg chg="add mod">
          <ac:chgData name="Rebecca Paola Cesar Frade" userId="7df8dac949a4e06d" providerId="LiveId" clId="{1D8CA3B6-65E8-4153-B1F0-2D87C5FBFB75}" dt="2025-08-30T11:40:38.518" v="1484" actId="20577"/>
          <ac:spMkLst>
            <pc:docMk/>
            <pc:sldMk cId="623619687" sldId="275"/>
            <ac:spMk id="12" creationId="{7B85111C-68D1-FC06-466D-EFECB1453E06}"/>
          </ac:spMkLst>
        </pc:spChg>
        <pc:spChg chg="add mod">
          <ac:chgData name="Rebecca Paola Cesar Frade" userId="7df8dac949a4e06d" providerId="LiveId" clId="{1D8CA3B6-65E8-4153-B1F0-2D87C5FBFB75}" dt="2025-08-30T11:41:31.129" v="1528" actId="20577"/>
          <ac:spMkLst>
            <pc:docMk/>
            <pc:sldMk cId="623619687" sldId="275"/>
            <ac:spMk id="13" creationId="{762AB86A-F498-C07B-922B-2563EDB2936F}"/>
          </ac:spMkLst>
        </pc:spChg>
        <pc:grpChg chg="add mod">
          <ac:chgData name="Rebecca Paola Cesar Frade" userId="7df8dac949a4e06d" providerId="LiveId" clId="{1D8CA3B6-65E8-4153-B1F0-2D87C5FBFB75}" dt="2025-08-30T11:38:17.375" v="1325" actId="1076"/>
          <ac:grpSpMkLst>
            <pc:docMk/>
            <pc:sldMk cId="623619687" sldId="275"/>
            <ac:grpSpMk id="4" creationId="{F4463C83-FE20-FAE1-D062-FB71D3836777}"/>
          </ac:grpSpMkLst>
        </pc:grpChg>
        <pc:picChg chg="add del">
          <ac:chgData name="Rebecca Paola Cesar Frade" userId="7df8dac949a4e06d" providerId="LiveId" clId="{1D8CA3B6-65E8-4153-B1F0-2D87C5FBFB75}" dt="2025-08-30T11:37:15.627" v="1317" actId="22"/>
          <ac:picMkLst>
            <pc:docMk/>
            <pc:sldMk cId="623619687" sldId="275"/>
            <ac:picMk id="3" creationId="{D1F7643B-5669-4B7E-FECC-17A7942AD37D}"/>
          </ac:picMkLst>
        </pc:picChg>
        <pc:cxnChg chg="mod">
          <ac:chgData name="Rebecca Paola Cesar Frade" userId="7df8dac949a4e06d" providerId="LiveId" clId="{1D8CA3B6-65E8-4153-B1F0-2D87C5FBFB75}" dt="2025-08-30T11:37:39.053" v="1318"/>
          <ac:cxnSpMkLst>
            <pc:docMk/>
            <pc:sldMk cId="623619687" sldId="275"/>
            <ac:cxnSpMk id="9" creationId="{8E4B6A6B-6F4F-CF0B-2141-340F5C9243C5}"/>
          </ac:cxnSpMkLst>
        </pc:cxnChg>
        <pc:cxnChg chg="mod">
          <ac:chgData name="Rebecca Paola Cesar Frade" userId="7df8dac949a4e06d" providerId="LiveId" clId="{1D8CA3B6-65E8-4153-B1F0-2D87C5FBFB75}" dt="2025-08-30T11:37:39.053" v="1318"/>
          <ac:cxnSpMkLst>
            <pc:docMk/>
            <pc:sldMk cId="623619687" sldId="275"/>
            <ac:cxnSpMk id="10" creationId="{4092C2AB-4948-5C45-225C-29B38427CA8E}"/>
          </ac:cxnSpMkLst>
        </pc:cxnChg>
      </pc:sldChg>
      <pc:sldChg chg="addSp delSp modSp mod">
        <pc:chgData name="Rebecca Paola Cesar Frade" userId="7df8dac949a4e06d" providerId="LiveId" clId="{1D8CA3B6-65E8-4153-B1F0-2D87C5FBFB75}" dt="2025-08-29T22:15:36.073" v="395" actId="478"/>
        <pc:sldMkLst>
          <pc:docMk/>
          <pc:sldMk cId="3381769756" sldId="276"/>
        </pc:sldMkLst>
        <pc:spChg chg="add mod">
          <ac:chgData name="Rebecca Paola Cesar Frade" userId="7df8dac949a4e06d" providerId="LiveId" clId="{1D8CA3B6-65E8-4153-B1F0-2D87C5FBFB75}" dt="2025-08-29T21:26:16.621" v="36"/>
          <ac:spMkLst>
            <pc:docMk/>
            <pc:sldMk cId="3381769756" sldId="276"/>
            <ac:spMk id="24" creationId="{24E1603F-6C01-C420-4B15-0C6F31A1F77D}"/>
          </ac:spMkLst>
        </pc:spChg>
        <pc:spChg chg="add mod">
          <ac:chgData name="Rebecca Paola Cesar Frade" userId="7df8dac949a4e06d" providerId="LiveId" clId="{1D8CA3B6-65E8-4153-B1F0-2D87C5FBFB75}" dt="2025-08-29T21:26:16.621" v="36"/>
          <ac:spMkLst>
            <pc:docMk/>
            <pc:sldMk cId="3381769756" sldId="276"/>
            <ac:spMk id="25" creationId="{029C202E-442D-26B7-ADFF-D590C0147B60}"/>
          </ac:spMkLst>
        </pc:spChg>
        <pc:spChg chg="add mod">
          <ac:chgData name="Rebecca Paola Cesar Frade" userId="7df8dac949a4e06d" providerId="LiveId" clId="{1D8CA3B6-65E8-4153-B1F0-2D87C5FBFB75}" dt="2025-08-29T21:26:16.621" v="36"/>
          <ac:spMkLst>
            <pc:docMk/>
            <pc:sldMk cId="3381769756" sldId="276"/>
            <ac:spMk id="26" creationId="{944EBE1D-D05D-BA7C-0C9D-C96E05B0016A}"/>
          </ac:spMkLst>
        </pc:spChg>
        <pc:spChg chg="add mod">
          <ac:chgData name="Rebecca Paola Cesar Frade" userId="7df8dac949a4e06d" providerId="LiveId" clId="{1D8CA3B6-65E8-4153-B1F0-2D87C5FBFB75}" dt="2025-08-29T21:26:16.621" v="36"/>
          <ac:spMkLst>
            <pc:docMk/>
            <pc:sldMk cId="3381769756" sldId="276"/>
            <ac:spMk id="27" creationId="{95B04ED5-C4EC-ACA9-C533-BD405B86AF4A}"/>
          </ac:spMkLst>
        </pc:spChg>
        <pc:spChg chg="add mod">
          <ac:chgData name="Rebecca Paola Cesar Frade" userId="7df8dac949a4e06d" providerId="LiveId" clId="{1D8CA3B6-65E8-4153-B1F0-2D87C5FBFB75}" dt="2025-08-29T21:26:16.621" v="36"/>
          <ac:spMkLst>
            <pc:docMk/>
            <pc:sldMk cId="3381769756" sldId="276"/>
            <ac:spMk id="28" creationId="{8ED98769-C367-33FA-363E-674441E3ED0E}"/>
          </ac:spMkLst>
        </pc:spChg>
        <pc:spChg chg="add mod">
          <ac:chgData name="Rebecca Paola Cesar Frade" userId="7df8dac949a4e06d" providerId="LiveId" clId="{1D8CA3B6-65E8-4153-B1F0-2D87C5FBFB75}" dt="2025-08-29T21:26:16.621" v="36"/>
          <ac:spMkLst>
            <pc:docMk/>
            <pc:sldMk cId="3381769756" sldId="276"/>
            <ac:spMk id="29" creationId="{9F8C91AC-C7EF-DAB9-9BD6-74CC5606EFE5}"/>
          </ac:spMkLst>
        </pc:spChg>
        <pc:cxnChg chg="del">
          <ac:chgData name="Rebecca Paola Cesar Frade" userId="7df8dac949a4e06d" providerId="LiveId" clId="{1D8CA3B6-65E8-4153-B1F0-2D87C5FBFB75}" dt="2025-08-29T22:15:36.073" v="395" actId="478"/>
          <ac:cxnSpMkLst>
            <pc:docMk/>
            <pc:sldMk cId="3381769756" sldId="276"/>
            <ac:cxnSpMk id="59" creationId="{914FF32F-9F21-AD24-A64A-544FF1083596}"/>
          </ac:cxnSpMkLst>
        </pc:cxnChg>
      </pc:sldChg>
      <pc:sldChg chg="addSp delSp modSp mod">
        <pc:chgData name="Rebecca Paola Cesar Frade" userId="7df8dac949a4e06d" providerId="LiveId" clId="{1D8CA3B6-65E8-4153-B1F0-2D87C5FBFB75}" dt="2025-08-29T22:15:40.187" v="396" actId="478"/>
        <pc:sldMkLst>
          <pc:docMk/>
          <pc:sldMk cId="1898402642" sldId="277"/>
        </pc:sldMkLst>
        <pc:spChg chg="add mod">
          <ac:chgData name="Rebecca Paola Cesar Frade" userId="7df8dac949a4e06d" providerId="LiveId" clId="{1D8CA3B6-65E8-4153-B1F0-2D87C5FBFB75}" dt="2025-08-29T21:26:23.877" v="37"/>
          <ac:spMkLst>
            <pc:docMk/>
            <pc:sldMk cId="1898402642" sldId="277"/>
            <ac:spMk id="24" creationId="{600C5AB3-7F6C-573A-22DE-F36903A6F7DF}"/>
          </ac:spMkLst>
        </pc:spChg>
        <pc:spChg chg="add mod">
          <ac:chgData name="Rebecca Paola Cesar Frade" userId="7df8dac949a4e06d" providerId="LiveId" clId="{1D8CA3B6-65E8-4153-B1F0-2D87C5FBFB75}" dt="2025-08-29T21:26:23.877" v="37"/>
          <ac:spMkLst>
            <pc:docMk/>
            <pc:sldMk cId="1898402642" sldId="277"/>
            <ac:spMk id="25" creationId="{3AA1BEFF-6593-F2D6-95B4-4AD412188822}"/>
          </ac:spMkLst>
        </pc:spChg>
        <pc:spChg chg="add mod">
          <ac:chgData name="Rebecca Paola Cesar Frade" userId="7df8dac949a4e06d" providerId="LiveId" clId="{1D8CA3B6-65E8-4153-B1F0-2D87C5FBFB75}" dt="2025-08-29T21:26:23.877" v="37"/>
          <ac:spMkLst>
            <pc:docMk/>
            <pc:sldMk cId="1898402642" sldId="277"/>
            <ac:spMk id="26" creationId="{6035EB5E-541C-77A7-74C4-16F5A7390CCB}"/>
          </ac:spMkLst>
        </pc:spChg>
        <pc:spChg chg="add mod">
          <ac:chgData name="Rebecca Paola Cesar Frade" userId="7df8dac949a4e06d" providerId="LiveId" clId="{1D8CA3B6-65E8-4153-B1F0-2D87C5FBFB75}" dt="2025-08-29T21:26:23.877" v="37"/>
          <ac:spMkLst>
            <pc:docMk/>
            <pc:sldMk cId="1898402642" sldId="277"/>
            <ac:spMk id="27" creationId="{8DFBDD5E-96E7-1CA6-9C72-D62693A01B80}"/>
          </ac:spMkLst>
        </pc:spChg>
        <pc:spChg chg="add mod">
          <ac:chgData name="Rebecca Paola Cesar Frade" userId="7df8dac949a4e06d" providerId="LiveId" clId="{1D8CA3B6-65E8-4153-B1F0-2D87C5FBFB75}" dt="2025-08-29T21:26:23.877" v="37"/>
          <ac:spMkLst>
            <pc:docMk/>
            <pc:sldMk cId="1898402642" sldId="277"/>
            <ac:spMk id="28" creationId="{7EA735BC-5837-F626-9498-47EC4A8197B7}"/>
          </ac:spMkLst>
        </pc:spChg>
        <pc:spChg chg="add mod">
          <ac:chgData name="Rebecca Paola Cesar Frade" userId="7df8dac949a4e06d" providerId="LiveId" clId="{1D8CA3B6-65E8-4153-B1F0-2D87C5FBFB75}" dt="2025-08-29T21:26:23.877" v="37"/>
          <ac:spMkLst>
            <pc:docMk/>
            <pc:sldMk cId="1898402642" sldId="277"/>
            <ac:spMk id="29" creationId="{24E9C411-4AC6-00A7-4C64-07BCFD9F370D}"/>
          </ac:spMkLst>
        </pc:spChg>
        <pc:cxnChg chg="del">
          <ac:chgData name="Rebecca Paola Cesar Frade" userId="7df8dac949a4e06d" providerId="LiveId" clId="{1D8CA3B6-65E8-4153-B1F0-2D87C5FBFB75}" dt="2025-08-29T22:15:40.187" v="396" actId="478"/>
          <ac:cxnSpMkLst>
            <pc:docMk/>
            <pc:sldMk cId="1898402642" sldId="277"/>
            <ac:cxnSpMk id="59" creationId="{0D05C456-65AF-6057-BB8D-C1353AC7548A}"/>
          </ac:cxnSpMkLst>
        </pc:cxnChg>
      </pc:sldChg>
      <pc:sldChg chg="addSp modSp mod">
        <pc:chgData name="Rebecca Paola Cesar Frade" userId="7df8dac949a4e06d" providerId="LiveId" clId="{1D8CA3B6-65E8-4153-B1F0-2D87C5FBFB75}" dt="2025-08-30T11:45:16.320" v="1720" actId="207"/>
        <pc:sldMkLst>
          <pc:docMk/>
          <pc:sldMk cId="1091527549" sldId="278"/>
        </pc:sldMkLst>
        <pc:spChg chg="mod">
          <ac:chgData name="Rebecca Paola Cesar Frade" userId="7df8dac949a4e06d" providerId="LiveId" clId="{1D8CA3B6-65E8-4153-B1F0-2D87C5FBFB75}" dt="2025-08-30T11:42:33.990" v="1567" actId="20577"/>
          <ac:spMkLst>
            <pc:docMk/>
            <pc:sldMk cId="1091527549" sldId="278"/>
            <ac:spMk id="6" creationId="{1AA6268B-CC98-7DF9-106C-7B8CC126861A}"/>
          </ac:spMkLst>
        </pc:spChg>
        <pc:spChg chg="mod">
          <ac:chgData name="Rebecca Paola Cesar Frade" userId="7df8dac949a4e06d" providerId="LiveId" clId="{1D8CA3B6-65E8-4153-B1F0-2D87C5FBFB75}" dt="2025-08-30T11:43:40.061" v="1643" actId="20577"/>
          <ac:spMkLst>
            <pc:docMk/>
            <pc:sldMk cId="1091527549" sldId="278"/>
            <ac:spMk id="7" creationId="{6606C456-1DFE-5FE8-9899-E8BED4F83B4E}"/>
          </ac:spMkLst>
        </pc:spChg>
        <pc:spChg chg="mod">
          <ac:chgData name="Rebecca Paola Cesar Frade" userId="7df8dac949a4e06d" providerId="LiveId" clId="{1D8CA3B6-65E8-4153-B1F0-2D87C5FBFB75}" dt="2025-08-30T11:42:58.560" v="1610" actId="20577"/>
          <ac:spMkLst>
            <pc:docMk/>
            <pc:sldMk cId="1091527549" sldId="278"/>
            <ac:spMk id="8" creationId="{53F94FF8-5BCD-3FCA-235F-80CE2CCCBDBB}"/>
          </ac:spMkLst>
        </pc:spChg>
        <pc:spChg chg="mod">
          <ac:chgData name="Rebecca Paola Cesar Frade" userId="7df8dac949a4e06d" providerId="LiveId" clId="{1D8CA3B6-65E8-4153-B1F0-2D87C5FBFB75}" dt="2025-08-30T11:42:44.365" v="1587" actId="20577"/>
          <ac:spMkLst>
            <pc:docMk/>
            <pc:sldMk cId="1091527549" sldId="278"/>
            <ac:spMk id="9" creationId="{2F57B5BD-FF85-A55F-067C-3114EB73002E}"/>
          </ac:spMkLst>
        </pc:spChg>
        <pc:spChg chg="add mod">
          <ac:chgData name="Rebecca Paola Cesar Frade" userId="7df8dac949a4e06d" providerId="LiveId" clId="{1D8CA3B6-65E8-4153-B1F0-2D87C5FBFB75}" dt="2025-08-30T11:44:40.541" v="1691" actId="207"/>
          <ac:spMkLst>
            <pc:docMk/>
            <pc:sldMk cId="1091527549" sldId="278"/>
            <ac:spMk id="12" creationId="{C4D21890-DF70-4757-4689-B02107D770EB}"/>
          </ac:spMkLst>
        </pc:spChg>
        <pc:spChg chg="add mod">
          <ac:chgData name="Rebecca Paola Cesar Frade" userId="7df8dac949a4e06d" providerId="LiveId" clId="{1D8CA3B6-65E8-4153-B1F0-2D87C5FBFB75}" dt="2025-08-30T11:44:35.056" v="1690" actId="207"/>
          <ac:spMkLst>
            <pc:docMk/>
            <pc:sldMk cId="1091527549" sldId="278"/>
            <ac:spMk id="13" creationId="{1604BAB0-910A-8D71-D491-1EF53990E800}"/>
          </ac:spMkLst>
        </pc:spChg>
        <pc:spChg chg="add mod">
          <ac:chgData name="Rebecca Paola Cesar Frade" userId="7df8dac949a4e06d" providerId="LiveId" clId="{1D8CA3B6-65E8-4153-B1F0-2D87C5FBFB75}" dt="2025-08-30T11:45:16.320" v="1720" actId="207"/>
          <ac:spMkLst>
            <pc:docMk/>
            <pc:sldMk cId="1091527549" sldId="278"/>
            <ac:spMk id="14" creationId="{8AE2D07F-F8FD-85CC-0278-11159A016A7E}"/>
          </ac:spMkLst>
        </pc:spChg>
        <pc:grpChg chg="add mod">
          <ac:chgData name="Rebecca Paola Cesar Frade" userId="7df8dac949a4e06d" providerId="LiveId" clId="{1D8CA3B6-65E8-4153-B1F0-2D87C5FBFB75}" dt="2025-08-30T11:41:45.506" v="1529" actId="1076"/>
          <ac:grpSpMkLst>
            <pc:docMk/>
            <pc:sldMk cId="1091527549" sldId="278"/>
            <ac:grpSpMk id="5" creationId="{8D148EF6-3750-B67E-E045-DA0E528ADD36}"/>
          </ac:grpSpMkLst>
        </pc:grpChg>
        <pc:grpChg chg="mod">
          <ac:chgData name="Rebecca Paola Cesar Frade" userId="7df8dac949a4e06d" providerId="LiveId" clId="{1D8CA3B6-65E8-4153-B1F0-2D87C5FBFB75}" dt="2025-08-30T11:37:44.651" v="1321" actId="1076"/>
          <ac:grpSpMkLst>
            <pc:docMk/>
            <pc:sldMk cId="1091527549" sldId="278"/>
            <ac:grpSpMk id="29" creationId="{F22683B0-3000-660B-DC99-6C03248F1F58}"/>
          </ac:grpSpMkLst>
        </pc:grpChg>
        <pc:cxnChg chg="mod">
          <ac:chgData name="Rebecca Paola Cesar Frade" userId="7df8dac949a4e06d" providerId="LiveId" clId="{1D8CA3B6-65E8-4153-B1F0-2D87C5FBFB75}" dt="2025-08-30T11:42:08.381" v="1533" actId="13822"/>
          <ac:cxnSpMkLst>
            <pc:docMk/>
            <pc:sldMk cId="1091527549" sldId="278"/>
            <ac:cxnSpMk id="10" creationId="{09FB9C9A-508B-2817-9EA4-8867B8516B0C}"/>
          </ac:cxnSpMkLst>
        </pc:cxnChg>
        <pc:cxnChg chg="mod">
          <ac:chgData name="Rebecca Paola Cesar Frade" userId="7df8dac949a4e06d" providerId="LiveId" clId="{1D8CA3B6-65E8-4153-B1F0-2D87C5FBFB75}" dt="2025-08-30T11:42:08.381" v="1533" actId="13822"/>
          <ac:cxnSpMkLst>
            <pc:docMk/>
            <pc:sldMk cId="1091527549" sldId="278"/>
            <ac:cxnSpMk id="11" creationId="{4B52C94B-BB03-B047-6652-92618C2F515E}"/>
          </ac:cxnSpMkLst>
        </pc:cxnChg>
        <pc:cxnChg chg="add mod">
          <ac:chgData name="Rebecca Paola Cesar Frade" userId="7df8dac949a4e06d" providerId="LiveId" clId="{1D8CA3B6-65E8-4153-B1F0-2D87C5FBFB75}" dt="2025-08-30T11:42:17.979" v="1535" actId="13822"/>
          <ac:cxnSpMkLst>
            <pc:docMk/>
            <pc:sldMk cId="1091527549" sldId="278"/>
            <ac:cxnSpMk id="16" creationId="{42B03C82-ADA6-7161-0EBE-3E8D39B95C87}"/>
          </ac:cxnSpMkLst>
        </pc:cxnChg>
      </pc:sldChg>
      <pc:sldChg chg="delSp add mod ord">
        <pc:chgData name="Rebecca Paola Cesar Frade" userId="7df8dac949a4e06d" providerId="LiveId" clId="{1D8CA3B6-65E8-4153-B1F0-2D87C5FBFB75}" dt="2025-08-29T22:15:44.341" v="397" actId="478"/>
        <pc:sldMkLst>
          <pc:docMk/>
          <pc:sldMk cId="442905452" sldId="279"/>
        </pc:sldMkLst>
        <pc:cxnChg chg="del">
          <ac:chgData name="Rebecca Paola Cesar Frade" userId="7df8dac949a4e06d" providerId="LiveId" clId="{1D8CA3B6-65E8-4153-B1F0-2D87C5FBFB75}" dt="2025-08-29T22:15:44.341" v="397" actId="478"/>
          <ac:cxnSpMkLst>
            <pc:docMk/>
            <pc:sldMk cId="442905452" sldId="279"/>
            <ac:cxnSpMk id="59" creationId="{EA759F99-3D5E-2D60-BC6E-542BCB12811F}"/>
          </ac:cxnSpMkLst>
        </pc:cxnChg>
      </pc:sldChg>
      <pc:sldChg chg="addSp delSp modSp add mod ord">
        <pc:chgData name="Rebecca Paola Cesar Frade" userId="7df8dac949a4e06d" providerId="LiveId" clId="{1D8CA3B6-65E8-4153-B1F0-2D87C5FBFB75}" dt="2025-08-30T11:48:48.316" v="1991" actId="207"/>
        <pc:sldMkLst>
          <pc:docMk/>
          <pc:sldMk cId="2263944535" sldId="280"/>
        </pc:sldMkLst>
        <pc:spChg chg="mod">
          <ac:chgData name="Rebecca Paola Cesar Frade" userId="7df8dac949a4e06d" providerId="LiveId" clId="{1D8CA3B6-65E8-4153-B1F0-2D87C5FBFB75}" dt="2025-08-29T21:27:33.423" v="47"/>
          <ac:spMkLst>
            <pc:docMk/>
            <pc:sldMk cId="2263944535" sldId="280"/>
            <ac:spMk id="6" creationId="{084E3027-1591-A924-FF02-CA37DFCFC6D6}"/>
          </ac:spMkLst>
        </pc:spChg>
        <pc:spChg chg="mod">
          <ac:chgData name="Rebecca Paola Cesar Frade" userId="7df8dac949a4e06d" providerId="LiveId" clId="{1D8CA3B6-65E8-4153-B1F0-2D87C5FBFB75}" dt="2025-08-29T21:27:33.423" v="47"/>
          <ac:spMkLst>
            <pc:docMk/>
            <pc:sldMk cId="2263944535" sldId="280"/>
            <ac:spMk id="7" creationId="{D1DD557A-4BB9-85C6-10D4-DB01567F8B22}"/>
          </ac:spMkLst>
        </pc:spChg>
        <pc:spChg chg="mod">
          <ac:chgData name="Rebecca Paola Cesar Frade" userId="7df8dac949a4e06d" providerId="LiveId" clId="{1D8CA3B6-65E8-4153-B1F0-2D87C5FBFB75}" dt="2025-08-29T21:27:33.423" v="47"/>
          <ac:spMkLst>
            <pc:docMk/>
            <pc:sldMk cId="2263944535" sldId="280"/>
            <ac:spMk id="9" creationId="{89BB4F0B-F705-3002-5FDA-666365C903A3}"/>
          </ac:spMkLst>
        </pc:spChg>
        <pc:spChg chg="add mod">
          <ac:chgData name="Rebecca Paola Cesar Frade" userId="7df8dac949a4e06d" providerId="LiveId" clId="{1D8CA3B6-65E8-4153-B1F0-2D87C5FBFB75}" dt="2025-08-29T21:27:39.092" v="48" actId="1076"/>
          <ac:spMkLst>
            <pc:docMk/>
            <pc:sldMk cId="2263944535" sldId="280"/>
            <ac:spMk id="10" creationId="{176842D9-46AA-6578-7544-B857CC539357}"/>
          </ac:spMkLst>
        </pc:spChg>
        <pc:spChg chg="mod">
          <ac:chgData name="Rebecca Paola Cesar Frade" userId="7df8dac949a4e06d" providerId="LiveId" clId="{1D8CA3B6-65E8-4153-B1F0-2D87C5FBFB75}" dt="2025-08-30T11:45:52.758" v="1747" actId="20577"/>
          <ac:spMkLst>
            <pc:docMk/>
            <pc:sldMk cId="2263944535" sldId="280"/>
            <ac:spMk id="12" creationId="{D447F3C3-243D-D037-D22F-E6CBE7F08C81}"/>
          </ac:spMkLst>
        </pc:spChg>
        <pc:spChg chg="add mod">
          <ac:chgData name="Rebecca Paola Cesar Frade" userId="7df8dac949a4e06d" providerId="LiveId" clId="{1D8CA3B6-65E8-4153-B1F0-2D87C5FBFB75}" dt="2025-08-29T21:30:53.378" v="84" actId="1076"/>
          <ac:spMkLst>
            <pc:docMk/>
            <pc:sldMk cId="2263944535" sldId="280"/>
            <ac:spMk id="13" creationId="{F9F870F1-0325-D69B-582C-E2C645992BC6}"/>
          </ac:spMkLst>
        </pc:spChg>
        <pc:spChg chg="mod">
          <ac:chgData name="Rebecca Paola Cesar Frade" userId="7df8dac949a4e06d" providerId="LiveId" clId="{1D8CA3B6-65E8-4153-B1F0-2D87C5FBFB75}" dt="2025-08-30T11:47:02.987" v="1951" actId="20577"/>
          <ac:spMkLst>
            <pc:docMk/>
            <pc:sldMk cId="2263944535" sldId="280"/>
            <ac:spMk id="14" creationId="{761017F6-F60E-E4DF-7D07-B1F28C441F39}"/>
          </ac:spMkLst>
        </pc:spChg>
        <pc:spChg chg="mod">
          <ac:chgData name="Rebecca Paola Cesar Frade" userId="7df8dac949a4e06d" providerId="LiveId" clId="{1D8CA3B6-65E8-4153-B1F0-2D87C5FBFB75}" dt="2025-08-30T11:46:51.371" v="1912" actId="20577"/>
          <ac:spMkLst>
            <pc:docMk/>
            <pc:sldMk cId="2263944535" sldId="280"/>
            <ac:spMk id="15" creationId="{D52C21F2-F875-D671-85BB-F7D5DAA4BB84}"/>
          </ac:spMkLst>
        </pc:spChg>
        <pc:spChg chg="mod">
          <ac:chgData name="Rebecca Paola Cesar Frade" userId="7df8dac949a4e06d" providerId="LiveId" clId="{1D8CA3B6-65E8-4153-B1F0-2D87C5FBFB75}" dt="2025-08-30T11:46:39.952" v="1872" actId="20577"/>
          <ac:spMkLst>
            <pc:docMk/>
            <pc:sldMk cId="2263944535" sldId="280"/>
            <ac:spMk id="16" creationId="{C3BE4436-D45D-E850-1625-686B3F40F8E3}"/>
          </ac:spMkLst>
        </pc:spChg>
        <pc:spChg chg="add del mod">
          <ac:chgData name="Rebecca Paola Cesar Frade" userId="7df8dac949a4e06d" providerId="LiveId" clId="{1D8CA3B6-65E8-4153-B1F0-2D87C5FBFB75}" dt="2025-08-30T11:48:24.816" v="1989" actId="478"/>
          <ac:spMkLst>
            <pc:docMk/>
            <pc:sldMk cId="2263944535" sldId="280"/>
            <ac:spMk id="19" creationId="{E485B711-2226-E592-4205-63DE89220B37}"/>
          </ac:spMkLst>
        </pc:spChg>
        <pc:spChg chg="add mod">
          <ac:chgData name="Rebecca Paola Cesar Frade" userId="7df8dac949a4e06d" providerId="LiveId" clId="{1D8CA3B6-65E8-4153-B1F0-2D87C5FBFB75}" dt="2025-08-30T11:48:48.316" v="1991" actId="207"/>
          <ac:spMkLst>
            <pc:docMk/>
            <pc:sldMk cId="2263944535" sldId="280"/>
            <ac:spMk id="20" creationId="{6F48BD0D-8A0D-0CD3-B077-9C29E4C8128E}"/>
          </ac:spMkLst>
        </pc:spChg>
        <pc:spChg chg="add mod">
          <ac:chgData name="Rebecca Paola Cesar Frade" userId="7df8dac949a4e06d" providerId="LiveId" clId="{1D8CA3B6-65E8-4153-B1F0-2D87C5FBFB75}" dt="2025-08-30T11:47:19.604" v="1964" actId="207"/>
          <ac:spMkLst>
            <pc:docMk/>
            <pc:sldMk cId="2263944535" sldId="280"/>
            <ac:spMk id="21" creationId="{1A12F3F3-7536-39D1-0624-CE627A2C7C84}"/>
          </ac:spMkLst>
        </pc:spChg>
        <pc:spChg chg="add mod">
          <ac:chgData name="Rebecca Paola Cesar Frade" userId="7df8dac949a4e06d" providerId="LiveId" clId="{1D8CA3B6-65E8-4153-B1F0-2D87C5FBFB75}" dt="2025-08-30T11:48:30.674" v="1990" actId="1076"/>
          <ac:spMkLst>
            <pc:docMk/>
            <pc:sldMk cId="2263944535" sldId="280"/>
            <ac:spMk id="24" creationId="{3DD1597F-2CC9-2582-9B70-292A93E86BD0}"/>
          </ac:spMkLst>
        </pc:spChg>
        <pc:spChg chg="del">
          <ac:chgData name="Rebecca Paola Cesar Frade" userId="7df8dac949a4e06d" providerId="LiveId" clId="{1D8CA3B6-65E8-4153-B1F0-2D87C5FBFB75}" dt="2025-08-29T21:27:13.063" v="45" actId="478"/>
          <ac:spMkLst>
            <pc:docMk/>
            <pc:sldMk cId="2263944535" sldId="280"/>
            <ac:spMk id="60" creationId="{9AC72927-4030-F45C-9ABF-0D9AD868A3B5}"/>
          </ac:spMkLst>
        </pc:spChg>
        <pc:spChg chg="del">
          <ac:chgData name="Rebecca Paola Cesar Frade" userId="7df8dac949a4e06d" providerId="LiveId" clId="{1D8CA3B6-65E8-4153-B1F0-2D87C5FBFB75}" dt="2025-08-29T21:30:57.006" v="85" actId="478"/>
          <ac:spMkLst>
            <pc:docMk/>
            <pc:sldMk cId="2263944535" sldId="280"/>
            <ac:spMk id="61" creationId="{714685E7-28E9-CB72-EE1F-04190ED36070}"/>
          </ac:spMkLst>
        </pc:spChg>
        <pc:grpChg chg="add del mod">
          <ac:chgData name="Rebecca Paola Cesar Frade" userId="7df8dac949a4e06d" providerId="LiveId" clId="{1D8CA3B6-65E8-4153-B1F0-2D87C5FBFB75}" dt="2025-08-29T21:28:46.050" v="57" actId="14100"/>
          <ac:grpSpMkLst>
            <pc:docMk/>
            <pc:sldMk cId="2263944535" sldId="280"/>
            <ac:grpSpMk id="5" creationId="{D2B9E4AD-6D10-0CE4-6BFE-645FADCB960F}"/>
          </ac:grpSpMkLst>
        </pc:grpChg>
        <pc:grpChg chg="add mod">
          <ac:chgData name="Rebecca Paola Cesar Frade" userId="7df8dac949a4e06d" providerId="LiveId" clId="{1D8CA3B6-65E8-4153-B1F0-2D87C5FBFB75}" dt="2025-08-29T21:28:50.283" v="58" actId="14100"/>
          <ac:grpSpMkLst>
            <pc:docMk/>
            <pc:sldMk cId="2263944535" sldId="280"/>
            <ac:grpSpMk id="8" creationId="{DF55A03B-6755-89CB-2D89-1413C79210A4}"/>
          </ac:grpSpMkLst>
        </pc:grpChg>
        <pc:grpChg chg="add mod">
          <ac:chgData name="Rebecca Paola Cesar Frade" userId="7df8dac949a4e06d" providerId="LiveId" clId="{1D8CA3B6-65E8-4153-B1F0-2D87C5FBFB75}" dt="2025-08-30T11:45:28.917" v="1722" actId="1076"/>
          <ac:grpSpMkLst>
            <pc:docMk/>
            <pc:sldMk cId="2263944535" sldId="280"/>
            <ac:grpSpMk id="11" creationId="{23C9701C-FFDA-7385-234E-7A47231A1776}"/>
          </ac:grpSpMkLst>
        </pc:grpChg>
        <pc:grpChg chg="mod">
          <ac:chgData name="Rebecca Paola Cesar Frade" userId="7df8dac949a4e06d" providerId="LiveId" clId="{1D8CA3B6-65E8-4153-B1F0-2D87C5FBFB75}" dt="2025-08-29T21:27:53.123" v="50" actId="14100"/>
          <ac:grpSpMkLst>
            <pc:docMk/>
            <pc:sldMk cId="2263944535" sldId="280"/>
            <ac:grpSpMk id="28" creationId="{905F2DD5-BD13-42C1-E4A3-F5FB9765E337}"/>
          </ac:grpSpMkLst>
        </pc:grpChg>
        <pc:grpChg chg="del">
          <ac:chgData name="Rebecca Paola Cesar Frade" userId="7df8dac949a4e06d" providerId="LiveId" clId="{1D8CA3B6-65E8-4153-B1F0-2D87C5FBFB75}" dt="2025-08-29T21:27:10.354" v="44" actId="478"/>
          <ac:grpSpMkLst>
            <pc:docMk/>
            <pc:sldMk cId="2263944535" sldId="280"/>
            <ac:grpSpMk id="29" creationId="{3DD895DA-3C9A-0335-6170-ED7D0A541C66}"/>
          </ac:grpSpMkLst>
        </pc:grpChg>
        <pc:grpChg chg="del">
          <ac:chgData name="Rebecca Paola Cesar Frade" userId="7df8dac949a4e06d" providerId="LiveId" clId="{1D8CA3B6-65E8-4153-B1F0-2D87C5FBFB75}" dt="2025-08-29T21:27:14.626" v="46" actId="478"/>
          <ac:grpSpMkLst>
            <pc:docMk/>
            <pc:sldMk cId="2263944535" sldId="280"/>
            <ac:grpSpMk id="53" creationId="{CD49D311-69D1-FCBF-3BBE-E3082A77D8E9}"/>
          </ac:grpSpMkLst>
        </pc:grpChg>
        <pc:grpChg chg="mod">
          <ac:chgData name="Rebecca Paola Cesar Frade" userId="7df8dac949a4e06d" providerId="LiveId" clId="{1D8CA3B6-65E8-4153-B1F0-2D87C5FBFB75}" dt="2025-08-29T21:30:30.734" v="71" actId="1036"/>
          <ac:grpSpMkLst>
            <pc:docMk/>
            <pc:sldMk cId="2263944535" sldId="280"/>
            <ac:grpSpMk id="54" creationId="{A8A11D0C-9901-B290-569B-E19D819F13C5}"/>
          </ac:grpSpMkLst>
        </pc:grpChg>
        <pc:picChg chg="add del">
          <ac:chgData name="Rebecca Paola Cesar Frade" userId="7df8dac949a4e06d" providerId="LiveId" clId="{1D8CA3B6-65E8-4153-B1F0-2D87C5FBFB75}" dt="2025-08-29T21:30:21.089" v="67" actId="22"/>
          <ac:picMkLst>
            <pc:docMk/>
            <pc:sldMk cId="2263944535" sldId="280"/>
            <ac:picMk id="12" creationId="{AAD7E820-C6B3-61E5-ED65-59FA842814F0}"/>
          </ac:picMkLst>
        </pc:picChg>
        <pc:picChg chg="add del">
          <ac:chgData name="Rebecca Paola Cesar Frade" userId="7df8dac949a4e06d" providerId="LiveId" clId="{1D8CA3B6-65E8-4153-B1F0-2D87C5FBFB75}" dt="2025-08-30T11:48:11.540" v="1987" actId="22"/>
          <ac:picMkLst>
            <pc:docMk/>
            <pc:sldMk cId="2263944535" sldId="280"/>
            <ac:picMk id="23" creationId="{A3D2C0BB-CDE0-28CE-02ED-809E95C72BB6}"/>
          </ac:picMkLst>
        </pc:picChg>
        <pc:picChg chg="ord">
          <ac:chgData name="Rebecca Paola Cesar Frade" userId="7df8dac949a4e06d" providerId="LiveId" clId="{1D8CA3B6-65E8-4153-B1F0-2D87C5FBFB75}" dt="2025-08-29T21:27:42.822" v="49" actId="166"/>
          <ac:picMkLst>
            <pc:docMk/>
            <pc:sldMk cId="2263944535" sldId="280"/>
            <ac:picMk id="55" creationId="{4D6075AB-4967-2C6D-3AD8-42B59DC2FC6B}"/>
          </ac:picMkLst>
        </pc:picChg>
        <pc:cxnChg chg="mod">
          <ac:chgData name="Rebecca Paola Cesar Frade" userId="7df8dac949a4e06d" providerId="LiveId" clId="{1D8CA3B6-65E8-4153-B1F0-2D87C5FBFB75}" dt="2025-08-30T11:37:50.671" v="1322"/>
          <ac:cxnSpMkLst>
            <pc:docMk/>
            <pc:sldMk cId="2263944535" sldId="280"/>
            <ac:cxnSpMk id="17" creationId="{4903C722-5AB3-2F8A-2BBF-ED1DAABEA91E}"/>
          </ac:cxnSpMkLst>
        </pc:cxnChg>
        <pc:cxnChg chg="mod">
          <ac:chgData name="Rebecca Paola Cesar Frade" userId="7df8dac949a4e06d" providerId="LiveId" clId="{1D8CA3B6-65E8-4153-B1F0-2D87C5FBFB75}" dt="2025-08-30T11:37:50.671" v="1322"/>
          <ac:cxnSpMkLst>
            <pc:docMk/>
            <pc:sldMk cId="2263944535" sldId="280"/>
            <ac:cxnSpMk id="18" creationId="{4A4A45BF-8108-32AE-CC75-B844B92DEE4A}"/>
          </ac:cxnSpMkLst>
        </pc:cxnChg>
      </pc:sldChg>
      <pc:sldChg chg="delSp add mod ord">
        <pc:chgData name="Rebecca Paola Cesar Frade" userId="7df8dac949a4e06d" providerId="LiveId" clId="{1D8CA3B6-65E8-4153-B1F0-2D87C5FBFB75}" dt="2025-08-29T22:15:49.030" v="398" actId="478"/>
        <pc:sldMkLst>
          <pc:docMk/>
          <pc:sldMk cId="1068855524" sldId="281"/>
        </pc:sldMkLst>
        <pc:cxnChg chg="del">
          <ac:chgData name="Rebecca Paola Cesar Frade" userId="7df8dac949a4e06d" providerId="LiveId" clId="{1D8CA3B6-65E8-4153-B1F0-2D87C5FBFB75}" dt="2025-08-29T22:15:49.030" v="398" actId="478"/>
          <ac:cxnSpMkLst>
            <pc:docMk/>
            <pc:sldMk cId="1068855524" sldId="281"/>
            <ac:cxnSpMk id="59" creationId="{E046808E-3784-16D0-A80E-38B1DE61713C}"/>
          </ac:cxnSpMkLst>
        </pc:cxnChg>
      </pc:sldChg>
      <pc:sldChg chg="addSp delSp modSp add mod ord">
        <pc:chgData name="Rebecca Paola Cesar Frade" userId="7df8dac949a4e06d" providerId="LiveId" clId="{1D8CA3B6-65E8-4153-B1F0-2D87C5FBFB75}" dt="2025-08-30T11:51:39.834" v="2217" actId="20577"/>
        <pc:sldMkLst>
          <pc:docMk/>
          <pc:sldMk cId="734255076" sldId="282"/>
        </pc:sldMkLst>
        <pc:spChg chg="mod">
          <ac:chgData name="Rebecca Paola Cesar Frade" userId="7df8dac949a4e06d" providerId="LiveId" clId="{1D8CA3B6-65E8-4153-B1F0-2D87C5FBFB75}" dt="2025-08-29T21:41:25.753" v="155"/>
          <ac:spMkLst>
            <pc:docMk/>
            <pc:sldMk cId="734255076" sldId="282"/>
            <ac:spMk id="12" creationId="{A4C2B675-76D2-6F57-A111-B57D6CB59E27}"/>
          </ac:spMkLst>
        </pc:spChg>
        <pc:spChg chg="del">
          <ac:chgData name="Rebecca Paola Cesar Frade" userId="7df8dac949a4e06d" providerId="LiveId" clId="{1D8CA3B6-65E8-4153-B1F0-2D87C5FBFB75}" dt="2025-08-29T21:41:32.318" v="157" actId="478"/>
          <ac:spMkLst>
            <pc:docMk/>
            <pc:sldMk cId="734255076" sldId="282"/>
            <ac:spMk id="13" creationId="{0000E3F8-E11B-242E-3C16-0C01418797F6}"/>
          </ac:spMkLst>
        </pc:spChg>
        <pc:spChg chg="mod">
          <ac:chgData name="Rebecca Paola Cesar Frade" userId="7df8dac949a4e06d" providerId="LiveId" clId="{1D8CA3B6-65E8-4153-B1F0-2D87C5FBFB75}" dt="2025-08-29T21:41:25.753" v="155"/>
          <ac:spMkLst>
            <pc:docMk/>
            <pc:sldMk cId="734255076" sldId="282"/>
            <ac:spMk id="14" creationId="{1EC754AC-756F-E054-C391-58FC9E9AAE1E}"/>
          </ac:spMkLst>
        </pc:spChg>
        <pc:spChg chg="mod">
          <ac:chgData name="Rebecca Paola Cesar Frade" userId="7df8dac949a4e06d" providerId="LiveId" clId="{1D8CA3B6-65E8-4153-B1F0-2D87C5FBFB75}" dt="2025-08-29T21:41:25.753" v="155"/>
          <ac:spMkLst>
            <pc:docMk/>
            <pc:sldMk cId="734255076" sldId="282"/>
            <ac:spMk id="16" creationId="{6ACA07DF-E6B8-30B7-1261-F3B34ABA02A6}"/>
          </ac:spMkLst>
        </pc:spChg>
        <pc:spChg chg="add mod">
          <ac:chgData name="Rebecca Paola Cesar Frade" userId="7df8dac949a4e06d" providerId="LiveId" clId="{1D8CA3B6-65E8-4153-B1F0-2D87C5FBFB75}" dt="2025-08-29T21:41:25.753" v="155"/>
          <ac:spMkLst>
            <pc:docMk/>
            <pc:sldMk cId="734255076" sldId="282"/>
            <ac:spMk id="17" creationId="{6820CBCA-82F3-DB74-B998-B7984E508838}"/>
          </ac:spMkLst>
        </pc:spChg>
        <pc:spChg chg="mod">
          <ac:chgData name="Rebecca Paola Cesar Frade" userId="7df8dac949a4e06d" providerId="LiveId" clId="{1D8CA3B6-65E8-4153-B1F0-2D87C5FBFB75}" dt="2025-08-30T11:50:02.020" v="2022" actId="20577"/>
          <ac:spMkLst>
            <pc:docMk/>
            <pc:sldMk cId="734255076" sldId="282"/>
            <ac:spMk id="18" creationId="{BE0C9782-735B-D791-A46C-6366009D8675}"/>
          </ac:spMkLst>
        </pc:spChg>
        <pc:spChg chg="mod">
          <ac:chgData name="Rebecca Paola Cesar Frade" userId="7df8dac949a4e06d" providerId="LiveId" clId="{1D8CA3B6-65E8-4153-B1F0-2D87C5FBFB75}" dt="2025-08-30T11:50:41.119" v="2137" actId="20577"/>
          <ac:spMkLst>
            <pc:docMk/>
            <pc:sldMk cId="734255076" sldId="282"/>
            <ac:spMk id="19" creationId="{2B78053D-9E70-AD90-08C1-8385AAA83980}"/>
          </ac:spMkLst>
        </pc:spChg>
        <pc:spChg chg="mod">
          <ac:chgData name="Rebecca Paola Cesar Frade" userId="7df8dac949a4e06d" providerId="LiveId" clId="{1D8CA3B6-65E8-4153-B1F0-2D87C5FBFB75}" dt="2025-08-30T11:50:31.902" v="2109" actId="20577"/>
          <ac:spMkLst>
            <pc:docMk/>
            <pc:sldMk cId="734255076" sldId="282"/>
            <ac:spMk id="20" creationId="{57BFA598-3F30-1A32-E55A-05AB05CCFD1E}"/>
          </ac:spMkLst>
        </pc:spChg>
        <pc:spChg chg="mod">
          <ac:chgData name="Rebecca Paola Cesar Frade" userId="7df8dac949a4e06d" providerId="LiveId" clId="{1D8CA3B6-65E8-4153-B1F0-2D87C5FBFB75}" dt="2025-08-30T11:50:20.123" v="2080" actId="20577"/>
          <ac:spMkLst>
            <pc:docMk/>
            <pc:sldMk cId="734255076" sldId="282"/>
            <ac:spMk id="21" creationId="{C2CF64DC-C09A-CA64-7756-5123814E891C}"/>
          </ac:spMkLst>
        </pc:spChg>
        <pc:spChg chg="add mod">
          <ac:chgData name="Rebecca Paola Cesar Frade" userId="7df8dac949a4e06d" providerId="LiveId" clId="{1D8CA3B6-65E8-4153-B1F0-2D87C5FBFB75}" dt="2025-08-30T11:51:09.279" v="2181" actId="20577"/>
          <ac:spMkLst>
            <pc:docMk/>
            <pc:sldMk cId="734255076" sldId="282"/>
            <ac:spMk id="24" creationId="{17CCC1E4-CBE7-8575-4733-967FAD7B4C2E}"/>
          </ac:spMkLst>
        </pc:spChg>
        <pc:spChg chg="add mod">
          <ac:chgData name="Rebecca Paola Cesar Frade" userId="7df8dac949a4e06d" providerId="LiveId" clId="{1D8CA3B6-65E8-4153-B1F0-2D87C5FBFB75}" dt="2025-08-30T11:51:22.014" v="2200" actId="20577"/>
          <ac:spMkLst>
            <pc:docMk/>
            <pc:sldMk cId="734255076" sldId="282"/>
            <ac:spMk id="25" creationId="{35DE5E1C-5305-113B-CD02-1292382EE383}"/>
          </ac:spMkLst>
        </pc:spChg>
        <pc:spChg chg="add mod">
          <ac:chgData name="Rebecca Paola Cesar Frade" userId="7df8dac949a4e06d" providerId="LiveId" clId="{1D8CA3B6-65E8-4153-B1F0-2D87C5FBFB75}" dt="2025-08-30T11:51:39.834" v="2217" actId="20577"/>
          <ac:spMkLst>
            <pc:docMk/>
            <pc:sldMk cId="734255076" sldId="282"/>
            <ac:spMk id="28" creationId="{7BBE2901-C55D-3EF5-FFE9-3A9CB2AE7CE7}"/>
          </ac:spMkLst>
        </pc:spChg>
        <pc:spChg chg="mod">
          <ac:chgData name="Rebecca Paola Cesar Frade" userId="7df8dac949a4e06d" providerId="LiveId" clId="{1D8CA3B6-65E8-4153-B1F0-2D87C5FBFB75}" dt="2025-08-29T21:43:44.972" v="181" actId="1035"/>
          <ac:spMkLst>
            <pc:docMk/>
            <pc:sldMk cId="734255076" sldId="282"/>
            <ac:spMk id="62" creationId="{616514DF-564B-6788-CDE7-DC72AF3B6ACC}"/>
          </ac:spMkLst>
        </pc:spChg>
        <pc:grpChg chg="add mod ord">
          <ac:chgData name="Rebecca Paola Cesar Frade" userId="7df8dac949a4e06d" providerId="LiveId" clId="{1D8CA3B6-65E8-4153-B1F0-2D87C5FBFB75}" dt="2025-08-29T21:41:59.528" v="162" actId="167"/>
          <ac:grpSpMkLst>
            <pc:docMk/>
            <pc:sldMk cId="734255076" sldId="282"/>
            <ac:grpSpMk id="11" creationId="{7C36EE85-8D4E-1D78-2EE0-56092342485B}"/>
          </ac:grpSpMkLst>
        </pc:grpChg>
        <pc:grpChg chg="add mod">
          <ac:chgData name="Rebecca Paola Cesar Frade" userId="7df8dac949a4e06d" providerId="LiveId" clId="{1D8CA3B6-65E8-4153-B1F0-2D87C5FBFB75}" dt="2025-08-30T11:49:37.647" v="1992" actId="1076"/>
          <ac:grpSpMkLst>
            <pc:docMk/>
            <pc:sldMk cId="734255076" sldId="282"/>
            <ac:grpSpMk id="13" creationId="{C71AED3B-CCFF-7AE6-2B02-CFFE92853C70}"/>
          </ac:grpSpMkLst>
        </pc:grpChg>
        <pc:grpChg chg="add mod">
          <ac:chgData name="Rebecca Paola Cesar Frade" userId="7df8dac949a4e06d" providerId="LiveId" clId="{1D8CA3B6-65E8-4153-B1F0-2D87C5FBFB75}" dt="2025-08-29T21:41:25.753" v="155"/>
          <ac:grpSpMkLst>
            <pc:docMk/>
            <pc:sldMk cId="734255076" sldId="282"/>
            <ac:grpSpMk id="15" creationId="{2D118F2D-1648-B8F2-01E7-7BABD0455516}"/>
          </ac:grpSpMkLst>
        </pc:grpChg>
        <pc:grpChg chg="mod">
          <ac:chgData name="Rebecca Paola Cesar Frade" userId="7df8dac949a4e06d" providerId="LiveId" clId="{1D8CA3B6-65E8-4153-B1F0-2D87C5FBFB75}" dt="2025-08-29T21:41:48.139" v="160" actId="14100"/>
          <ac:grpSpMkLst>
            <pc:docMk/>
            <pc:sldMk cId="734255076" sldId="282"/>
            <ac:grpSpMk id="27" creationId="{F3642252-A2C6-FF39-7FFA-09E98D48F76F}"/>
          </ac:grpSpMkLst>
        </pc:grpChg>
        <pc:grpChg chg="del">
          <ac:chgData name="Rebecca Paola Cesar Frade" userId="7df8dac949a4e06d" providerId="LiveId" clId="{1D8CA3B6-65E8-4153-B1F0-2D87C5FBFB75}" dt="2025-08-29T21:41:31.327" v="156" actId="478"/>
          <ac:grpSpMkLst>
            <pc:docMk/>
            <pc:sldMk cId="734255076" sldId="282"/>
            <ac:grpSpMk id="28" creationId="{B7E923DA-4B98-790E-D9B5-DB5FAA6A7CE0}"/>
          </ac:grpSpMkLst>
        </pc:grpChg>
        <pc:grpChg chg="del">
          <ac:chgData name="Rebecca Paola Cesar Frade" userId="7df8dac949a4e06d" providerId="LiveId" clId="{1D8CA3B6-65E8-4153-B1F0-2D87C5FBFB75}" dt="2025-08-29T21:41:34.018" v="158" actId="478"/>
          <ac:grpSpMkLst>
            <pc:docMk/>
            <pc:sldMk cId="734255076" sldId="282"/>
            <ac:grpSpMk id="54" creationId="{12D30004-FC97-CDB3-818A-D4DB48CA96E0}"/>
          </ac:grpSpMkLst>
        </pc:grpChg>
        <pc:grpChg chg="mod">
          <ac:chgData name="Rebecca Paola Cesar Frade" userId="7df8dac949a4e06d" providerId="LiveId" clId="{1D8CA3B6-65E8-4153-B1F0-2D87C5FBFB75}" dt="2025-08-29T21:42:27.394" v="165" actId="1076"/>
          <ac:grpSpMkLst>
            <pc:docMk/>
            <pc:sldMk cId="734255076" sldId="282"/>
            <ac:grpSpMk id="56" creationId="{D3DEA2CE-8114-3631-D13E-D2D15A33332C}"/>
          </ac:grpSpMkLst>
        </pc:grpChg>
        <pc:picChg chg="ord">
          <ac:chgData name="Rebecca Paola Cesar Frade" userId="7df8dac949a4e06d" providerId="LiveId" clId="{1D8CA3B6-65E8-4153-B1F0-2D87C5FBFB75}" dt="2025-08-29T21:41:36.920" v="159" actId="166"/>
          <ac:picMkLst>
            <pc:docMk/>
            <pc:sldMk cId="734255076" sldId="282"/>
            <ac:picMk id="55" creationId="{CC8337F7-8CB2-B036-904D-535CB3F66F7F}"/>
          </ac:picMkLst>
        </pc:picChg>
        <pc:cxnChg chg="mod">
          <ac:chgData name="Rebecca Paola Cesar Frade" userId="7df8dac949a4e06d" providerId="LiveId" clId="{1D8CA3B6-65E8-4153-B1F0-2D87C5FBFB75}" dt="2025-08-30T11:37:53.008" v="1323"/>
          <ac:cxnSpMkLst>
            <pc:docMk/>
            <pc:sldMk cId="734255076" sldId="282"/>
            <ac:cxnSpMk id="22" creationId="{3CECB53F-420D-C2B7-255F-6E851F4A6FFA}"/>
          </ac:cxnSpMkLst>
        </pc:cxnChg>
        <pc:cxnChg chg="mod">
          <ac:chgData name="Rebecca Paola Cesar Frade" userId="7df8dac949a4e06d" providerId="LiveId" clId="{1D8CA3B6-65E8-4153-B1F0-2D87C5FBFB75}" dt="2025-08-30T11:37:53.008" v="1323"/>
          <ac:cxnSpMkLst>
            <pc:docMk/>
            <pc:sldMk cId="734255076" sldId="282"/>
            <ac:cxnSpMk id="23" creationId="{9C1633A0-D077-D052-5574-539B470DEFE0}"/>
          </ac:cxnSpMkLst>
        </pc:cxnChg>
      </pc:sldChg>
      <pc:sldChg chg="delSp add mod ord">
        <pc:chgData name="Rebecca Paola Cesar Frade" userId="7df8dac949a4e06d" providerId="LiveId" clId="{1D8CA3B6-65E8-4153-B1F0-2D87C5FBFB75}" dt="2025-08-29T22:15:54.094" v="399" actId="478"/>
        <pc:sldMkLst>
          <pc:docMk/>
          <pc:sldMk cId="81513614" sldId="283"/>
        </pc:sldMkLst>
        <pc:cxnChg chg="del">
          <ac:chgData name="Rebecca Paola Cesar Frade" userId="7df8dac949a4e06d" providerId="LiveId" clId="{1D8CA3B6-65E8-4153-B1F0-2D87C5FBFB75}" dt="2025-08-29T22:15:54.094" v="399" actId="478"/>
          <ac:cxnSpMkLst>
            <pc:docMk/>
            <pc:sldMk cId="81513614" sldId="283"/>
            <ac:cxnSpMk id="59" creationId="{6C53063C-438F-A548-9EA5-385CFC4D5C2D}"/>
          </ac:cxnSpMkLst>
        </pc:cxnChg>
      </pc:sldChg>
      <pc:sldChg chg="addSp delSp modSp add mod ord">
        <pc:chgData name="Rebecca Paola Cesar Frade" userId="7df8dac949a4e06d" providerId="LiveId" clId="{1D8CA3B6-65E8-4153-B1F0-2D87C5FBFB75}" dt="2025-08-30T11:55:06.568" v="2390" actId="555"/>
        <pc:sldMkLst>
          <pc:docMk/>
          <pc:sldMk cId="1904338806" sldId="284"/>
        </pc:sldMkLst>
        <pc:spChg chg="mod topLvl">
          <ac:chgData name="Rebecca Paola Cesar Frade" userId="7df8dac949a4e06d" providerId="LiveId" clId="{1D8CA3B6-65E8-4153-B1F0-2D87C5FBFB75}" dt="2025-08-30T11:54:01.802" v="2351" actId="165"/>
          <ac:spMkLst>
            <pc:docMk/>
            <pc:sldMk cId="1904338806" sldId="284"/>
            <ac:spMk id="12" creationId="{EDB56329-2F6D-34C5-01FB-4146ABB16FBF}"/>
          </ac:spMkLst>
        </pc:spChg>
        <pc:spChg chg="mod topLvl">
          <ac:chgData name="Rebecca Paola Cesar Frade" userId="7df8dac949a4e06d" providerId="LiveId" clId="{1D8CA3B6-65E8-4153-B1F0-2D87C5FBFB75}" dt="2025-08-30T11:55:06.568" v="2390" actId="555"/>
          <ac:spMkLst>
            <pc:docMk/>
            <pc:sldMk cId="1904338806" sldId="284"/>
            <ac:spMk id="13" creationId="{60F9F222-B12F-1A49-3F14-9B2643CE24B1}"/>
          </ac:spMkLst>
        </pc:spChg>
        <pc:spChg chg="del">
          <ac:chgData name="Rebecca Paola Cesar Frade" userId="7df8dac949a4e06d" providerId="LiveId" clId="{1D8CA3B6-65E8-4153-B1F0-2D87C5FBFB75}" dt="2025-08-29T21:31:31.950" v="99" actId="478"/>
          <ac:spMkLst>
            <pc:docMk/>
            <pc:sldMk cId="1904338806" sldId="284"/>
            <ac:spMk id="13" creationId="{80141517-62EA-7B53-AF98-E65DAA7CB447}"/>
          </ac:spMkLst>
        </pc:spChg>
        <pc:spChg chg="mod topLvl">
          <ac:chgData name="Rebecca Paola Cesar Frade" userId="7df8dac949a4e06d" providerId="LiveId" clId="{1D8CA3B6-65E8-4153-B1F0-2D87C5FBFB75}" dt="2025-08-30T11:55:06.568" v="2390" actId="555"/>
          <ac:spMkLst>
            <pc:docMk/>
            <pc:sldMk cId="1904338806" sldId="284"/>
            <ac:spMk id="14" creationId="{233D2360-B011-B3EE-64B4-B4F7334B33FE}"/>
          </ac:spMkLst>
        </pc:spChg>
        <pc:spChg chg="mod topLvl">
          <ac:chgData name="Rebecca Paola Cesar Frade" userId="7df8dac949a4e06d" providerId="LiveId" clId="{1D8CA3B6-65E8-4153-B1F0-2D87C5FBFB75}" dt="2025-08-30T11:55:06.568" v="2390" actId="555"/>
          <ac:spMkLst>
            <pc:docMk/>
            <pc:sldMk cId="1904338806" sldId="284"/>
            <ac:spMk id="15" creationId="{95406D57-522F-4CD4-B8AD-316D8B93FE4F}"/>
          </ac:spMkLst>
        </pc:spChg>
        <pc:spChg chg="add del mod">
          <ac:chgData name="Rebecca Paola Cesar Frade" userId="7df8dac949a4e06d" providerId="LiveId" clId="{1D8CA3B6-65E8-4153-B1F0-2D87C5FBFB75}" dt="2025-08-30T11:52:58.910" v="2284" actId="478"/>
          <ac:spMkLst>
            <pc:docMk/>
            <pc:sldMk cId="1904338806" sldId="284"/>
            <ac:spMk id="18" creationId="{34F589F0-62E0-6A63-BED7-7EE856AA52FC}"/>
          </ac:spMkLst>
        </pc:spChg>
        <pc:spChg chg="add del mod">
          <ac:chgData name="Rebecca Paola Cesar Frade" userId="7df8dac949a4e06d" providerId="LiveId" clId="{1D8CA3B6-65E8-4153-B1F0-2D87C5FBFB75}" dt="2025-08-30T11:53:00.823" v="2285" actId="478"/>
          <ac:spMkLst>
            <pc:docMk/>
            <pc:sldMk cId="1904338806" sldId="284"/>
            <ac:spMk id="19" creationId="{6F719FA6-383C-51A0-A71E-E38D70A7155F}"/>
          </ac:spMkLst>
        </pc:spChg>
        <pc:spChg chg="add del mod">
          <ac:chgData name="Rebecca Paola Cesar Frade" userId="7df8dac949a4e06d" providerId="LiveId" clId="{1D8CA3B6-65E8-4153-B1F0-2D87C5FBFB75}" dt="2025-08-30T11:53:02.911" v="2286" actId="478"/>
          <ac:spMkLst>
            <pc:docMk/>
            <pc:sldMk cId="1904338806" sldId="284"/>
            <ac:spMk id="22" creationId="{30638C33-E2C9-2D38-2942-DD6D3FEF4886}"/>
          </ac:spMkLst>
        </pc:spChg>
        <pc:spChg chg="del mod topLvl">
          <ac:chgData name="Rebecca Paola Cesar Frade" userId="7df8dac949a4e06d" providerId="LiveId" clId="{1D8CA3B6-65E8-4153-B1F0-2D87C5FBFB75}" dt="2025-08-29T21:33:40.054" v="112" actId="478"/>
          <ac:spMkLst>
            <pc:docMk/>
            <pc:sldMk cId="1904338806" sldId="284"/>
            <ac:spMk id="32" creationId="{2D45BFFD-1BAB-E486-7E0E-DB9BC59F36F2}"/>
          </ac:spMkLst>
        </pc:spChg>
        <pc:spChg chg="add mod">
          <ac:chgData name="Rebecca Paola Cesar Frade" userId="7df8dac949a4e06d" providerId="LiveId" clId="{1D8CA3B6-65E8-4153-B1F0-2D87C5FBFB75}" dt="2025-08-30T11:55:06.568" v="2390" actId="555"/>
          <ac:spMkLst>
            <pc:docMk/>
            <pc:sldMk cId="1904338806" sldId="284"/>
            <ac:spMk id="32" creationId="{D719B786-1F6A-ADF4-04FF-72F3B5E41489}"/>
          </ac:spMkLst>
        </pc:spChg>
        <pc:spChg chg="del">
          <ac:chgData name="Rebecca Paola Cesar Frade" userId="7df8dac949a4e06d" providerId="LiveId" clId="{1D8CA3B6-65E8-4153-B1F0-2D87C5FBFB75}" dt="2025-08-29T21:33:40.054" v="112" actId="478"/>
          <ac:spMkLst>
            <pc:docMk/>
            <pc:sldMk cId="1904338806" sldId="284"/>
            <ac:spMk id="33" creationId="{EB94FC41-DE0A-4528-FFD3-2291AE830911}"/>
          </ac:spMkLst>
        </pc:spChg>
        <pc:spChg chg="mod">
          <ac:chgData name="Rebecca Paola Cesar Frade" userId="7df8dac949a4e06d" providerId="LiveId" clId="{1D8CA3B6-65E8-4153-B1F0-2D87C5FBFB75}" dt="2025-08-29T21:34:13.476" v="121" actId="1076"/>
          <ac:spMkLst>
            <pc:docMk/>
            <pc:sldMk cId="1904338806" sldId="284"/>
            <ac:spMk id="34" creationId="{42B5B82D-4FE4-3B0D-7935-74366181F596}"/>
          </ac:spMkLst>
        </pc:spChg>
        <pc:spChg chg="mod topLvl">
          <ac:chgData name="Rebecca Paola Cesar Frade" userId="7df8dac949a4e06d" providerId="LiveId" clId="{1D8CA3B6-65E8-4153-B1F0-2D87C5FBFB75}" dt="2025-08-29T21:34:13.476" v="121" actId="1076"/>
          <ac:spMkLst>
            <pc:docMk/>
            <pc:sldMk cId="1904338806" sldId="284"/>
            <ac:spMk id="35" creationId="{62AB51DC-253E-0209-2628-A0EC1623DCEF}"/>
          </ac:spMkLst>
        </pc:spChg>
        <pc:spChg chg="del mod">
          <ac:chgData name="Rebecca Paola Cesar Frade" userId="7df8dac949a4e06d" providerId="LiveId" clId="{1D8CA3B6-65E8-4153-B1F0-2D87C5FBFB75}" dt="2025-08-29T21:34:56.811" v="127" actId="478"/>
          <ac:spMkLst>
            <pc:docMk/>
            <pc:sldMk cId="1904338806" sldId="284"/>
            <ac:spMk id="36" creationId="{8702E8E3-B5C6-E6DB-375F-EF5F210D8145}"/>
          </ac:spMkLst>
        </pc:spChg>
        <pc:spChg chg="mod">
          <ac:chgData name="Rebecca Paola Cesar Frade" userId="7df8dac949a4e06d" providerId="LiveId" clId="{1D8CA3B6-65E8-4153-B1F0-2D87C5FBFB75}" dt="2025-08-29T21:33:29.143" v="111" actId="165"/>
          <ac:spMkLst>
            <pc:docMk/>
            <pc:sldMk cId="1904338806" sldId="284"/>
            <ac:spMk id="37" creationId="{8FD60558-C5F0-E80F-18F2-31AD89A5A8C6}"/>
          </ac:spMkLst>
        </pc:spChg>
        <pc:spChg chg="mod">
          <ac:chgData name="Rebecca Paola Cesar Frade" userId="7df8dac949a4e06d" providerId="LiveId" clId="{1D8CA3B6-65E8-4153-B1F0-2D87C5FBFB75}" dt="2025-08-29T21:33:19.132" v="109"/>
          <ac:spMkLst>
            <pc:docMk/>
            <pc:sldMk cId="1904338806" sldId="284"/>
            <ac:spMk id="38" creationId="{ACF3AF6B-7223-062C-62EC-0CF940B75E2D}"/>
          </ac:spMkLst>
        </pc:spChg>
        <pc:spChg chg="mod">
          <ac:chgData name="Rebecca Paola Cesar Frade" userId="7df8dac949a4e06d" providerId="LiveId" clId="{1D8CA3B6-65E8-4153-B1F0-2D87C5FBFB75}" dt="2025-08-29T21:33:19.132" v="109"/>
          <ac:spMkLst>
            <pc:docMk/>
            <pc:sldMk cId="1904338806" sldId="284"/>
            <ac:spMk id="39" creationId="{4BF2B675-48D2-4950-5E74-F52C06BB58F9}"/>
          </ac:spMkLst>
        </pc:spChg>
        <pc:spChg chg="mod">
          <ac:chgData name="Rebecca Paola Cesar Frade" userId="7df8dac949a4e06d" providerId="LiveId" clId="{1D8CA3B6-65E8-4153-B1F0-2D87C5FBFB75}" dt="2025-08-29T21:33:29.143" v="111" actId="165"/>
          <ac:spMkLst>
            <pc:docMk/>
            <pc:sldMk cId="1904338806" sldId="284"/>
            <ac:spMk id="40" creationId="{54C1F523-A077-F331-09DF-BC1F8E8E6DCC}"/>
          </ac:spMkLst>
        </pc:spChg>
        <pc:spChg chg="mod">
          <ac:chgData name="Rebecca Paola Cesar Frade" userId="7df8dac949a4e06d" providerId="LiveId" clId="{1D8CA3B6-65E8-4153-B1F0-2D87C5FBFB75}" dt="2025-08-29T21:33:19.132" v="109"/>
          <ac:spMkLst>
            <pc:docMk/>
            <pc:sldMk cId="1904338806" sldId="284"/>
            <ac:spMk id="41" creationId="{59E993E9-E426-E9C6-ED1A-BB0CEFBE93D8}"/>
          </ac:spMkLst>
        </pc:spChg>
        <pc:spChg chg="mod">
          <ac:chgData name="Rebecca Paola Cesar Frade" userId="7df8dac949a4e06d" providerId="LiveId" clId="{1D8CA3B6-65E8-4153-B1F0-2D87C5FBFB75}" dt="2025-08-29T21:33:29.143" v="111" actId="165"/>
          <ac:spMkLst>
            <pc:docMk/>
            <pc:sldMk cId="1904338806" sldId="284"/>
            <ac:spMk id="42" creationId="{BDCEA2DD-1FB7-87E1-5F0C-B5A598DE78C1}"/>
          </ac:spMkLst>
        </pc:spChg>
        <pc:spChg chg="mod">
          <ac:chgData name="Rebecca Paola Cesar Frade" userId="7df8dac949a4e06d" providerId="LiveId" clId="{1D8CA3B6-65E8-4153-B1F0-2D87C5FBFB75}" dt="2025-08-29T21:33:19.132" v="109"/>
          <ac:spMkLst>
            <pc:docMk/>
            <pc:sldMk cId="1904338806" sldId="284"/>
            <ac:spMk id="43" creationId="{BBEAD3A4-A53D-C25D-C9E3-2350E71D80A7}"/>
          </ac:spMkLst>
        </pc:spChg>
        <pc:spChg chg="mod">
          <ac:chgData name="Rebecca Paola Cesar Frade" userId="7df8dac949a4e06d" providerId="LiveId" clId="{1D8CA3B6-65E8-4153-B1F0-2D87C5FBFB75}" dt="2025-08-29T21:33:29.143" v="111" actId="165"/>
          <ac:spMkLst>
            <pc:docMk/>
            <pc:sldMk cId="1904338806" sldId="284"/>
            <ac:spMk id="44" creationId="{7AC3FF2D-D1BA-FD52-9015-7E0041761D26}"/>
          </ac:spMkLst>
        </pc:spChg>
        <pc:spChg chg="mod">
          <ac:chgData name="Rebecca Paola Cesar Frade" userId="7df8dac949a4e06d" providerId="LiveId" clId="{1D8CA3B6-65E8-4153-B1F0-2D87C5FBFB75}" dt="2025-08-29T21:33:29.143" v="111" actId="165"/>
          <ac:spMkLst>
            <pc:docMk/>
            <pc:sldMk cId="1904338806" sldId="284"/>
            <ac:spMk id="45" creationId="{F9FF84A7-3445-1BC9-F5B1-FB961B14E6EF}"/>
          </ac:spMkLst>
        </pc:spChg>
        <pc:spChg chg="mod">
          <ac:chgData name="Rebecca Paola Cesar Frade" userId="7df8dac949a4e06d" providerId="LiveId" clId="{1D8CA3B6-65E8-4153-B1F0-2D87C5FBFB75}" dt="2025-08-29T21:34:33.107" v="124" actId="1076"/>
          <ac:spMkLst>
            <pc:docMk/>
            <pc:sldMk cId="1904338806" sldId="284"/>
            <ac:spMk id="46" creationId="{BB86982B-5980-B646-DC01-CC20114772C0}"/>
          </ac:spMkLst>
        </pc:spChg>
        <pc:spChg chg="mod">
          <ac:chgData name="Rebecca Paola Cesar Frade" userId="7df8dac949a4e06d" providerId="LiveId" clId="{1D8CA3B6-65E8-4153-B1F0-2D87C5FBFB75}" dt="2025-08-29T21:33:29.143" v="111" actId="165"/>
          <ac:spMkLst>
            <pc:docMk/>
            <pc:sldMk cId="1904338806" sldId="284"/>
            <ac:spMk id="47" creationId="{752A5492-0F5E-CB66-D59B-C293BFAF0F4E}"/>
          </ac:spMkLst>
        </pc:spChg>
        <pc:spChg chg="mod">
          <ac:chgData name="Rebecca Paola Cesar Frade" userId="7df8dac949a4e06d" providerId="LiveId" clId="{1D8CA3B6-65E8-4153-B1F0-2D87C5FBFB75}" dt="2025-08-29T21:33:29.143" v="111" actId="165"/>
          <ac:spMkLst>
            <pc:docMk/>
            <pc:sldMk cId="1904338806" sldId="284"/>
            <ac:spMk id="48" creationId="{EF237287-4A21-C0C5-839D-03BAE0B43FBA}"/>
          </ac:spMkLst>
        </pc:spChg>
        <pc:spChg chg="mod">
          <ac:chgData name="Rebecca Paola Cesar Frade" userId="7df8dac949a4e06d" providerId="LiveId" clId="{1D8CA3B6-65E8-4153-B1F0-2D87C5FBFB75}" dt="2025-08-29T21:33:29.143" v="111" actId="165"/>
          <ac:spMkLst>
            <pc:docMk/>
            <pc:sldMk cId="1904338806" sldId="284"/>
            <ac:spMk id="50" creationId="{446464D3-95A5-F123-D77F-A2CD879422DC}"/>
          </ac:spMkLst>
        </pc:spChg>
        <pc:spChg chg="del mod">
          <ac:chgData name="Rebecca Paola Cesar Frade" userId="7df8dac949a4e06d" providerId="LiveId" clId="{1D8CA3B6-65E8-4153-B1F0-2D87C5FBFB75}" dt="2025-08-29T21:37:01.876" v="136" actId="478"/>
          <ac:spMkLst>
            <pc:docMk/>
            <pc:sldMk cId="1904338806" sldId="284"/>
            <ac:spMk id="62" creationId="{2BB1A610-76AA-AD70-FE69-4D3A250192F4}"/>
          </ac:spMkLst>
        </pc:spChg>
        <pc:spChg chg="mod">
          <ac:chgData name="Rebecca Paola Cesar Frade" userId="7df8dac949a4e06d" providerId="LiveId" clId="{1D8CA3B6-65E8-4153-B1F0-2D87C5FBFB75}" dt="2025-08-29T21:40:15.043" v="154" actId="1076"/>
          <ac:spMkLst>
            <pc:docMk/>
            <pc:sldMk cId="1904338806" sldId="284"/>
            <ac:spMk id="63" creationId="{4506E5D0-2DF1-8952-F430-AD76178DE913}"/>
          </ac:spMkLst>
        </pc:spChg>
        <pc:spChg chg="mod topLvl">
          <ac:chgData name="Rebecca Paola Cesar Frade" userId="7df8dac949a4e06d" providerId="LiveId" clId="{1D8CA3B6-65E8-4153-B1F0-2D87C5FBFB75}" dt="2025-08-30T11:53:40.558" v="2350" actId="165"/>
          <ac:spMkLst>
            <pc:docMk/>
            <pc:sldMk cId="1904338806" sldId="284"/>
            <ac:spMk id="77" creationId="{06D562C7-4BF1-40E9-AB78-E13B6BBE1922}"/>
          </ac:spMkLst>
        </pc:spChg>
        <pc:spChg chg="mod topLvl">
          <ac:chgData name="Rebecca Paola Cesar Frade" userId="7df8dac949a4e06d" providerId="LiveId" clId="{1D8CA3B6-65E8-4153-B1F0-2D87C5FBFB75}" dt="2025-08-30T11:53:40.558" v="2350" actId="165"/>
          <ac:spMkLst>
            <pc:docMk/>
            <pc:sldMk cId="1904338806" sldId="284"/>
            <ac:spMk id="78" creationId="{4C04A99F-F01D-728E-8A1D-D6354087523D}"/>
          </ac:spMkLst>
        </pc:spChg>
        <pc:grpChg chg="add del mod">
          <ac:chgData name="Rebecca Paola Cesar Frade" userId="7df8dac949a4e06d" providerId="LiveId" clId="{1D8CA3B6-65E8-4153-B1F0-2D87C5FBFB75}" dt="2025-08-30T11:54:01.802" v="2351" actId="165"/>
          <ac:grpSpMkLst>
            <pc:docMk/>
            <pc:sldMk cId="1904338806" sldId="284"/>
            <ac:grpSpMk id="11" creationId="{3689CF37-96E7-B688-4D48-31103C8AB4EB}"/>
          </ac:grpSpMkLst>
        </pc:grpChg>
        <pc:grpChg chg="mod">
          <ac:chgData name="Rebecca Paola Cesar Frade" userId="7df8dac949a4e06d" providerId="LiveId" clId="{1D8CA3B6-65E8-4153-B1F0-2D87C5FBFB75}" dt="2025-08-29T21:33:23.788" v="110" actId="1076"/>
          <ac:grpSpMkLst>
            <pc:docMk/>
            <pc:sldMk cId="1904338806" sldId="284"/>
            <ac:grpSpMk id="18" creationId="{7B3E5B03-E576-81A5-E9F9-5D4ED11ABD48}"/>
          </ac:grpSpMkLst>
        </pc:grpChg>
        <pc:grpChg chg="del">
          <ac:chgData name="Rebecca Paola Cesar Frade" userId="7df8dac949a4e06d" providerId="LiveId" clId="{1D8CA3B6-65E8-4153-B1F0-2D87C5FBFB75}" dt="2025-08-29T21:34:57.429" v="128" actId="478"/>
          <ac:grpSpMkLst>
            <pc:docMk/>
            <pc:sldMk cId="1904338806" sldId="284"/>
            <ac:grpSpMk id="19" creationId="{2DF2DC6E-7717-FEF5-8040-398A1B4E0101}"/>
          </ac:grpSpMkLst>
        </pc:grpChg>
        <pc:grpChg chg="mod">
          <ac:chgData name="Rebecca Paola Cesar Frade" userId="7df8dac949a4e06d" providerId="LiveId" clId="{1D8CA3B6-65E8-4153-B1F0-2D87C5FBFB75}" dt="2025-08-29T21:38:57.891" v="144" actId="14100"/>
          <ac:grpSpMkLst>
            <pc:docMk/>
            <pc:sldMk cId="1904338806" sldId="284"/>
            <ac:grpSpMk id="20" creationId="{87FC3DE6-5302-BEA6-C963-BE8451DDAEF6}"/>
          </ac:grpSpMkLst>
        </pc:grpChg>
        <pc:grpChg chg="mod">
          <ac:chgData name="Rebecca Paola Cesar Frade" userId="7df8dac949a4e06d" providerId="LiveId" clId="{1D8CA3B6-65E8-4153-B1F0-2D87C5FBFB75}" dt="2025-08-29T21:34:13.476" v="121" actId="1076"/>
          <ac:grpSpMkLst>
            <pc:docMk/>
            <pc:sldMk cId="1904338806" sldId="284"/>
            <ac:grpSpMk id="21" creationId="{9EDB54B2-9C9C-029E-634F-5CD9A8490BCD}"/>
          </ac:grpSpMkLst>
        </pc:grpChg>
        <pc:grpChg chg="del">
          <ac:chgData name="Rebecca Paola Cesar Frade" userId="7df8dac949a4e06d" providerId="LiveId" clId="{1D8CA3B6-65E8-4153-B1F0-2D87C5FBFB75}" dt="2025-08-29T21:33:40.054" v="112" actId="478"/>
          <ac:grpSpMkLst>
            <pc:docMk/>
            <pc:sldMk cId="1904338806" sldId="284"/>
            <ac:grpSpMk id="22" creationId="{64CDC77B-F41D-2BE5-3337-3798D2263813}"/>
          </ac:grpSpMkLst>
        </pc:grpChg>
        <pc:grpChg chg="del">
          <ac:chgData name="Rebecca Paola Cesar Frade" userId="7df8dac949a4e06d" providerId="LiveId" clId="{1D8CA3B6-65E8-4153-B1F0-2D87C5FBFB75}" dt="2025-08-29T21:33:40.054" v="112" actId="478"/>
          <ac:grpSpMkLst>
            <pc:docMk/>
            <pc:sldMk cId="1904338806" sldId="284"/>
            <ac:grpSpMk id="23" creationId="{C9EA5560-BC35-1BE8-A256-6D4D6C47DD4F}"/>
          </ac:grpSpMkLst>
        </pc:grpChg>
        <pc:grpChg chg="del">
          <ac:chgData name="Rebecca Paola Cesar Frade" userId="7df8dac949a4e06d" providerId="LiveId" clId="{1D8CA3B6-65E8-4153-B1F0-2D87C5FBFB75}" dt="2025-08-29T21:33:40.054" v="112" actId="478"/>
          <ac:grpSpMkLst>
            <pc:docMk/>
            <pc:sldMk cId="1904338806" sldId="284"/>
            <ac:grpSpMk id="24" creationId="{31DA63C7-51E6-02E6-97A3-43D8E9F5A589}"/>
          </ac:grpSpMkLst>
        </pc:grpChg>
        <pc:grpChg chg="del">
          <ac:chgData name="Rebecca Paola Cesar Frade" userId="7df8dac949a4e06d" providerId="LiveId" clId="{1D8CA3B6-65E8-4153-B1F0-2D87C5FBFB75}" dt="2025-08-29T21:33:40.054" v="112" actId="478"/>
          <ac:grpSpMkLst>
            <pc:docMk/>
            <pc:sldMk cId="1904338806" sldId="284"/>
            <ac:grpSpMk id="25" creationId="{100DDDCA-A7DC-E44A-B78A-23AE9033F066}"/>
          </ac:grpSpMkLst>
        </pc:grpChg>
        <pc:grpChg chg="add del mod">
          <ac:chgData name="Rebecca Paola Cesar Frade" userId="7df8dac949a4e06d" providerId="LiveId" clId="{1D8CA3B6-65E8-4153-B1F0-2D87C5FBFB75}" dt="2025-08-30T11:53:40.558" v="2350" actId="165"/>
          <ac:grpSpMkLst>
            <pc:docMk/>
            <pc:sldMk cId="1904338806" sldId="284"/>
            <ac:grpSpMk id="26" creationId="{0E96D927-7863-A1D5-BF34-61009E66815A}"/>
          </ac:grpSpMkLst>
        </pc:grpChg>
        <pc:grpChg chg="del">
          <ac:chgData name="Rebecca Paola Cesar Frade" userId="7df8dac949a4e06d" providerId="LiveId" clId="{1D8CA3B6-65E8-4153-B1F0-2D87C5FBFB75}" dt="2025-08-29T21:34:59.529" v="131" actId="478"/>
          <ac:grpSpMkLst>
            <pc:docMk/>
            <pc:sldMk cId="1904338806" sldId="284"/>
            <ac:grpSpMk id="27" creationId="{EC3507FB-604B-7A17-8044-77DC0EAC2A26}"/>
          </ac:grpSpMkLst>
        </pc:grpChg>
        <pc:grpChg chg="del">
          <ac:chgData name="Rebecca Paola Cesar Frade" userId="7df8dac949a4e06d" providerId="LiveId" clId="{1D8CA3B6-65E8-4153-B1F0-2D87C5FBFB75}" dt="2025-08-29T21:31:28.625" v="98" actId="478"/>
          <ac:grpSpMkLst>
            <pc:docMk/>
            <pc:sldMk cId="1904338806" sldId="284"/>
            <ac:grpSpMk id="28" creationId="{6BEF699D-E47A-B13F-5679-744286378C68}"/>
          </ac:grpSpMkLst>
        </pc:grpChg>
        <pc:grpChg chg="mod">
          <ac:chgData name="Rebecca Paola Cesar Frade" userId="7df8dac949a4e06d" providerId="LiveId" clId="{1D8CA3B6-65E8-4153-B1F0-2D87C5FBFB75}" dt="2025-08-29T21:34:13.476" v="121" actId="1076"/>
          <ac:grpSpMkLst>
            <pc:docMk/>
            <pc:sldMk cId="1904338806" sldId="284"/>
            <ac:grpSpMk id="29" creationId="{0B5A7365-BEA7-2DD6-935F-FDE0CBF93F62}"/>
          </ac:grpSpMkLst>
        </pc:grpChg>
        <pc:grpChg chg="mod">
          <ac:chgData name="Rebecca Paola Cesar Frade" userId="7df8dac949a4e06d" providerId="LiveId" clId="{1D8CA3B6-65E8-4153-B1F0-2D87C5FBFB75}" dt="2025-08-29T21:34:13.476" v="121" actId="1076"/>
          <ac:grpSpMkLst>
            <pc:docMk/>
            <pc:sldMk cId="1904338806" sldId="284"/>
            <ac:grpSpMk id="30" creationId="{7F4C5F58-1753-7FD9-BB9F-CBC24AD3053F}"/>
          </ac:grpSpMkLst>
        </pc:grpChg>
        <pc:grpChg chg="del">
          <ac:chgData name="Rebecca Paola Cesar Frade" userId="7df8dac949a4e06d" providerId="LiveId" clId="{1D8CA3B6-65E8-4153-B1F0-2D87C5FBFB75}" dt="2025-08-29T21:34:58.091" v="129" actId="478"/>
          <ac:grpSpMkLst>
            <pc:docMk/>
            <pc:sldMk cId="1904338806" sldId="284"/>
            <ac:grpSpMk id="31" creationId="{1FA7633F-0B10-E770-6DCE-FDECF78E1B43}"/>
          </ac:grpSpMkLst>
        </pc:grpChg>
        <pc:grpChg chg="del">
          <ac:chgData name="Rebecca Paola Cesar Frade" userId="7df8dac949a4e06d" providerId="LiveId" clId="{1D8CA3B6-65E8-4153-B1F0-2D87C5FBFB75}" dt="2025-08-29T21:31:32.611" v="100" actId="478"/>
          <ac:grpSpMkLst>
            <pc:docMk/>
            <pc:sldMk cId="1904338806" sldId="284"/>
            <ac:grpSpMk id="54" creationId="{FD0A0863-6CB9-D35C-93B7-60ACA997C29C}"/>
          </ac:grpSpMkLst>
        </pc:grpChg>
        <pc:grpChg chg="del">
          <ac:chgData name="Rebecca Paola Cesar Frade" userId="7df8dac949a4e06d" providerId="LiveId" clId="{1D8CA3B6-65E8-4153-B1F0-2D87C5FBFB75}" dt="2025-08-29T21:34:58.996" v="130" actId="478"/>
          <ac:grpSpMkLst>
            <pc:docMk/>
            <pc:sldMk cId="1904338806" sldId="284"/>
            <ac:grpSpMk id="56" creationId="{685E36DD-CE6D-6BF5-25FF-F93221CAB65B}"/>
          </ac:grpSpMkLst>
        </pc:grpChg>
        <pc:grpChg chg="mod">
          <ac:chgData name="Rebecca Paola Cesar Frade" userId="7df8dac949a4e06d" providerId="LiveId" clId="{1D8CA3B6-65E8-4153-B1F0-2D87C5FBFB75}" dt="2025-08-29T21:38:50.549" v="143" actId="1038"/>
          <ac:grpSpMkLst>
            <pc:docMk/>
            <pc:sldMk cId="1904338806" sldId="284"/>
            <ac:grpSpMk id="57" creationId="{A97D65CA-977F-7E8C-BD68-585D383341C1}"/>
          </ac:grpSpMkLst>
        </pc:grpChg>
        <pc:picChg chg="add del mod">
          <ac:chgData name="Rebecca Paola Cesar Frade" userId="7df8dac949a4e06d" providerId="LiveId" clId="{1D8CA3B6-65E8-4153-B1F0-2D87C5FBFB75}" dt="2025-08-29T21:32:13.299" v="104" actId="22"/>
          <ac:picMkLst>
            <pc:docMk/>
            <pc:sldMk cId="1904338806" sldId="284"/>
            <ac:picMk id="12" creationId="{5AB8CF51-A6F5-326B-0487-8EB1A80886E2}"/>
          </ac:picMkLst>
        </pc:picChg>
        <pc:picChg chg="add del">
          <ac:chgData name="Rebecca Paola Cesar Frade" userId="7df8dac949a4e06d" providerId="LiveId" clId="{1D8CA3B6-65E8-4153-B1F0-2D87C5FBFB75}" dt="2025-08-29T21:32:46.923" v="106" actId="22"/>
          <ac:picMkLst>
            <pc:docMk/>
            <pc:sldMk cId="1904338806" sldId="284"/>
            <ac:picMk id="15" creationId="{EFEF1586-C126-A56C-95C0-6298FB960AB8}"/>
          </ac:picMkLst>
        </pc:picChg>
        <pc:picChg chg="add del">
          <ac:chgData name="Rebecca Paola Cesar Frade" userId="7df8dac949a4e06d" providerId="LiveId" clId="{1D8CA3B6-65E8-4153-B1F0-2D87C5FBFB75}" dt="2025-08-29T21:33:07.481" v="108" actId="478"/>
          <ac:picMkLst>
            <pc:docMk/>
            <pc:sldMk cId="1904338806" sldId="284"/>
            <ac:picMk id="17" creationId="{EEE33DE8-2129-FC54-835A-EC05E663A2F2}"/>
          </ac:picMkLst>
        </pc:picChg>
        <pc:picChg chg="add del mod">
          <ac:chgData name="Rebecca Paola Cesar Frade" userId="7df8dac949a4e06d" providerId="LiveId" clId="{1D8CA3B6-65E8-4153-B1F0-2D87C5FBFB75}" dt="2025-08-30T11:54:22.734" v="2357" actId="478"/>
          <ac:picMkLst>
            <pc:docMk/>
            <pc:sldMk cId="1904338806" sldId="284"/>
            <ac:picMk id="25" creationId="{8307A3FD-5FB6-86C9-CA30-670D883D8932}"/>
          </ac:picMkLst>
        </pc:picChg>
        <pc:picChg chg="add del">
          <ac:chgData name="Rebecca Paola Cesar Frade" userId="7df8dac949a4e06d" providerId="LiveId" clId="{1D8CA3B6-65E8-4153-B1F0-2D87C5FBFB75}" dt="2025-08-30T11:54:27.396" v="2359" actId="478"/>
          <ac:picMkLst>
            <pc:docMk/>
            <pc:sldMk cId="1904338806" sldId="284"/>
            <ac:picMk id="31" creationId="{B5F05A0E-2CD1-D090-7AFB-158F31BBBB06}"/>
          </ac:picMkLst>
        </pc:picChg>
        <pc:picChg chg="ord">
          <ac:chgData name="Rebecca Paola Cesar Frade" userId="7df8dac949a4e06d" providerId="LiveId" clId="{1D8CA3B6-65E8-4153-B1F0-2D87C5FBFB75}" dt="2025-08-29T21:34:51.032" v="125" actId="166"/>
          <ac:picMkLst>
            <pc:docMk/>
            <pc:sldMk cId="1904338806" sldId="284"/>
            <ac:picMk id="55" creationId="{31CD9ED6-0536-CA22-D2C8-A1A46C6A0B20}"/>
          </ac:picMkLst>
        </pc:picChg>
        <pc:cxnChg chg="mod topLvl">
          <ac:chgData name="Rebecca Paola Cesar Frade" userId="7df8dac949a4e06d" providerId="LiveId" clId="{1D8CA3B6-65E8-4153-B1F0-2D87C5FBFB75}" dt="2025-08-30T11:55:06.568" v="2390" actId="555"/>
          <ac:cxnSpMkLst>
            <pc:docMk/>
            <pc:sldMk cId="1904338806" sldId="284"/>
            <ac:cxnSpMk id="16" creationId="{72B61091-26B2-DB03-C735-624436B50EE8}"/>
          </ac:cxnSpMkLst>
        </pc:cxnChg>
        <pc:cxnChg chg="mod topLvl">
          <ac:chgData name="Rebecca Paola Cesar Frade" userId="7df8dac949a4e06d" providerId="LiveId" clId="{1D8CA3B6-65E8-4153-B1F0-2D87C5FBFB75}" dt="2025-08-30T11:55:06.568" v="2390" actId="555"/>
          <ac:cxnSpMkLst>
            <pc:docMk/>
            <pc:sldMk cId="1904338806" sldId="284"/>
            <ac:cxnSpMk id="17" creationId="{4A7AE27A-BE42-3D7B-99BE-6721E3E76CC4}"/>
          </ac:cxnSpMkLst>
        </pc:cxnChg>
      </pc:sldChg>
      <pc:sldChg chg="addSp delSp modSp add mod ord">
        <pc:chgData name="Rebecca Paola Cesar Frade" userId="7df8dac949a4e06d" providerId="LiveId" clId="{1D8CA3B6-65E8-4153-B1F0-2D87C5FBFB75}" dt="2025-08-29T21:50:34.306" v="241" actId="1076"/>
        <pc:sldMkLst>
          <pc:docMk/>
          <pc:sldMk cId="1336414188" sldId="285"/>
        </pc:sldMkLst>
        <pc:spChg chg="mod">
          <ac:chgData name="Rebecca Paola Cesar Frade" userId="7df8dac949a4e06d" providerId="LiveId" clId="{1D8CA3B6-65E8-4153-B1F0-2D87C5FBFB75}" dt="2025-08-29T21:50:07.727" v="237"/>
          <ac:spMkLst>
            <pc:docMk/>
            <pc:sldMk cId="1336414188" sldId="285"/>
            <ac:spMk id="2" creationId="{B4C97EBF-23FF-E283-9846-7B3C5770D4E3}"/>
          </ac:spMkLst>
        </pc:spChg>
        <pc:spChg chg="add mod">
          <ac:chgData name="Rebecca Paola Cesar Frade" userId="7df8dac949a4e06d" providerId="LiveId" clId="{1D8CA3B6-65E8-4153-B1F0-2D87C5FBFB75}" dt="2025-08-29T21:46:45.203" v="236" actId="1076"/>
          <ac:spMkLst>
            <pc:docMk/>
            <pc:sldMk cId="1336414188" sldId="285"/>
            <ac:spMk id="5" creationId="{BB47926D-2DE4-BC81-CB76-EA365E9DC997}"/>
          </ac:spMkLst>
        </pc:spChg>
        <pc:spChg chg="add mod">
          <ac:chgData name="Rebecca Paola Cesar Frade" userId="7df8dac949a4e06d" providerId="LiveId" clId="{1D8CA3B6-65E8-4153-B1F0-2D87C5FBFB75}" dt="2025-08-29T21:50:34.306" v="241" actId="1076"/>
          <ac:spMkLst>
            <pc:docMk/>
            <pc:sldMk cId="1336414188" sldId="285"/>
            <ac:spMk id="6" creationId="{460686B5-5002-D2FA-6334-4223768D3B28}"/>
          </ac:spMkLst>
        </pc:spChg>
        <pc:picChg chg="add del">
          <ac:chgData name="Rebecca Paola Cesar Frade" userId="7df8dac949a4e06d" providerId="LiveId" clId="{1D8CA3B6-65E8-4153-B1F0-2D87C5FBFB75}" dt="2025-08-29T21:45:16.470" v="188" actId="478"/>
          <ac:picMkLst>
            <pc:docMk/>
            <pc:sldMk cId="1336414188" sldId="285"/>
            <ac:picMk id="4" creationId="{342C5A25-8112-2411-351A-6EA5A0C1088B}"/>
          </ac:picMkLst>
        </pc:picChg>
      </pc:sldChg>
      <pc:sldChg chg="addSp delSp modSp add mod ord">
        <pc:chgData name="Rebecca Paola Cesar Frade" userId="7df8dac949a4e06d" providerId="LiveId" clId="{1D8CA3B6-65E8-4153-B1F0-2D87C5FBFB75}" dt="2025-08-30T08:43:41.668" v="497"/>
        <pc:sldMkLst>
          <pc:docMk/>
          <pc:sldMk cId="2354272473" sldId="286"/>
        </pc:sldMkLst>
        <pc:spChg chg="del">
          <ac:chgData name="Rebecca Paola Cesar Frade" userId="7df8dac949a4e06d" providerId="LiveId" clId="{1D8CA3B6-65E8-4153-B1F0-2D87C5FBFB75}" dt="2025-08-30T08:43:18.320" v="492" actId="478"/>
          <ac:spMkLst>
            <pc:docMk/>
            <pc:sldMk cId="2354272473" sldId="286"/>
            <ac:spMk id="2" creationId="{6D3746E3-79D5-7717-AEF3-A06349C7AB28}"/>
          </ac:spMkLst>
        </pc:spChg>
        <pc:picChg chg="add mod">
          <ac:chgData name="Rebecca Paola Cesar Frade" userId="7df8dac949a4e06d" providerId="LiveId" clId="{1D8CA3B6-65E8-4153-B1F0-2D87C5FBFB75}" dt="2025-08-30T08:43:30.771" v="495" actId="14100"/>
          <ac:picMkLst>
            <pc:docMk/>
            <pc:sldMk cId="2354272473" sldId="286"/>
            <ac:picMk id="4" creationId="{9E989A17-E2B7-35CC-A072-5EA104868FD1}"/>
          </ac:picMkLst>
        </pc:picChg>
      </pc:sldChg>
      <pc:sldChg chg="addSp delSp modSp add mod">
        <pc:chgData name="Rebecca Paola Cesar Frade" userId="7df8dac949a4e06d" providerId="LiveId" clId="{1D8CA3B6-65E8-4153-B1F0-2D87C5FBFB75}" dt="2025-08-30T08:44:49.462" v="510" actId="14100"/>
        <pc:sldMkLst>
          <pc:docMk/>
          <pc:sldMk cId="720705942" sldId="287"/>
        </pc:sldMkLst>
        <pc:picChg chg="add mod">
          <ac:chgData name="Rebecca Paola Cesar Frade" userId="7df8dac949a4e06d" providerId="LiveId" clId="{1D8CA3B6-65E8-4153-B1F0-2D87C5FBFB75}" dt="2025-08-30T08:44:49.462" v="510" actId="14100"/>
          <ac:picMkLst>
            <pc:docMk/>
            <pc:sldMk cId="720705942" sldId="287"/>
            <ac:picMk id="3" creationId="{5B7DC8B3-F0B8-DA13-D467-759F2206065A}"/>
          </ac:picMkLst>
        </pc:picChg>
        <pc:picChg chg="del">
          <ac:chgData name="Rebecca Paola Cesar Frade" userId="7df8dac949a4e06d" providerId="LiveId" clId="{1D8CA3B6-65E8-4153-B1F0-2D87C5FBFB75}" dt="2025-08-30T08:44:22.092" v="506" actId="478"/>
          <ac:picMkLst>
            <pc:docMk/>
            <pc:sldMk cId="720705942" sldId="287"/>
            <ac:picMk id="4" creationId="{4888D8C3-7076-F703-697D-EEE13088F061}"/>
          </ac:picMkLst>
        </pc:picChg>
      </pc:sldChg>
      <pc:sldChg chg="addSp delSp modSp add mod ord">
        <pc:chgData name="Rebecca Paola Cesar Frade" userId="7df8dac949a4e06d" providerId="LiveId" clId="{1D8CA3B6-65E8-4153-B1F0-2D87C5FBFB75}" dt="2025-08-30T08:44:19.522" v="505"/>
        <pc:sldMkLst>
          <pc:docMk/>
          <pc:sldMk cId="3322097313" sldId="288"/>
        </pc:sldMkLst>
        <pc:picChg chg="add mod">
          <ac:chgData name="Rebecca Paola Cesar Frade" userId="7df8dac949a4e06d" providerId="LiveId" clId="{1D8CA3B6-65E8-4153-B1F0-2D87C5FBFB75}" dt="2025-08-30T08:44:16.259" v="503" actId="14100"/>
          <ac:picMkLst>
            <pc:docMk/>
            <pc:sldMk cId="3322097313" sldId="288"/>
            <ac:picMk id="3" creationId="{45647EA5-BAC9-F1D7-B688-22087B66E3A8}"/>
          </ac:picMkLst>
        </pc:picChg>
        <pc:picChg chg="del">
          <ac:chgData name="Rebecca Paola Cesar Frade" userId="7df8dac949a4e06d" providerId="LiveId" clId="{1D8CA3B6-65E8-4153-B1F0-2D87C5FBFB75}" dt="2025-08-30T08:43:54.531" v="500" actId="478"/>
          <ac:picMkLst>
            <pc:docMk/>
            <pc:sldMk cId="3322097313" sldId="288"/>
            <ac:picMk id="4" creationId="{899BA63A-27EB-F102-2525-06D38D1D300E}"/>
          </ac:picMkLst>
        </pc:picChg>
      </pc:sldChg>
      <pc:sldChg chg="new del">
        <pc:chgData name="Rebecca Paola Cesar Frade" userId="7df8dac949a4e06d" providerId="LiveId" clId="{1D8CA3B6-65E8-4153-B1F0-2D87C5FBFB75}" dt="2025-08-30T10:58:23.778" v="574" actId="2696"/>
        <pc:sldMkLst>
          <pc:docMk/>
          <pc:sldMk cId="2565193319" sldId="289"/>
        </pc:sldMkLst>
      </pc:sldChg>
      <pc:sldChg chg="add del">
        <pc:chgData name="Rebecca Paola Cesar Frade" userId="7df8dac949a4e06d" providerId="LiveId" clId="{1D8CA3B6-65E8-4153-B1F0-2D87C5FBFB75}" dt="2025-08-30T11:55:26.861" v="2391" actId="2696"/>
        <pc:sldMkLst>
          <pc:docMk/>
          <pc:sldMk cId="888878617" sldId="290"/>
        </pc:sldMkLst>
      </pc:sldChg>
      <pc:sldChg chg="delSp modSp add del mod ord">
        <pc:chgData name="Rebecca Paola Cesar Frade" userId="7df8dac949a4e06d" providerId="LiveId" clId="{1D8CA3B6-65E8-4153-B1F0-2D87C5FBFB75}" dt="2025-08-30T10:57:55.857" v="570" actId="2696"/>
        <pc:sldMkLst>
          <pc:docMk/>
          <pc:sldMk cId="1835948600" sldId="290"/>
        </pc:sldMkLst>
        <pc:spChg chg="del mod">
          <ac:chgData name="Rebecca Paola Cesar Frade" userId="7df8dac949a4e06d" providerId="LiveId" clId="{1D8CA3B6-65E8-4153-B1F0-2D87C5FBFB75}" dt="2025-08-30T10:57:51.143" v="569" actId="478"/>
          <ac:spMkLst>
            <pc:docMk/>
            <pc:sldMk cId="1835948600" sldId="290"/>
            <ac:spMk id="5" creationId="{55E311E0-7CE0-0E11-0F65-0048A70D265B}"/>
          </ac:spMkLst>
        </pc:spChg>
      </pc:sldChg>
      <pc:sldChg chg="add">
        <pc:chgData name="Rebecca Paola Cesar Frade" userId="7df8dac949a4e06d" providerId="LiveId" clId="{1D8CA3B6-65E8-4153-B1F0-2D87C5FBFB75}" dt="2025-08-30T11:20:23.842" v="907" actId="2890"/>
        <pc:sldMkLst>
          <pc:docMk/>
          <pc:sldMk cId="3360254981" sldId="291"/>
        </pc:sldMkLst>
      </pc:sldChg>
      <pc:sldChg chg="addSp delSp modSp new mod">
        <pc:chgData name="Rebecca Paola Cesar Frade" userId="7df8dac949a4e06d" providerId="LiveId" clId="{1D8CA3B6-65E8-4153-B1F0-2D87C5FBFB75}" dt="2025-08-30T11:28:41.205" v="981" actId="1076"/>
        <pc:sldMkLst>
          <pc:docMk/>
          <pc:sldMk cId="3402525484" sldId="292"/>
        </pc:sldMkLst>
        <pc:spChg chg="add mod ord">
          <ac:chgData name="Rebecca Paola Cesar Frade" userId="7df8dac949a4e06d" providerId="LiveId" clId="{1D8CA3B6-65E8-4153-B1F0-2D87C5FBFB75}" dt="2025-08-30T11:24:04.713" v="916" actId="167"/>
          <ac:spMkLst>
            <pc:docMk/>
            <pc:sldMk cId="3402525484" sldId="292"/>
            <ac:spMk id="4" creationId="{B2767EA2-FEA7-046F-A9EF-69D63DB2FDB4}"/>
          </ac:spMkLst>
        </pc:spChg>
        <pc:spChg chg="add mod">
          <ac:chgData name="Rebecca Paola Cesar Frade" userId="7df8dac949a4e06d" providerId="LiveId" clId="{1D8CA3B6-65E8-4153-B1F0-2D87C5FBFB75}" dt="2025-08-30T11:28:41.205" v="981" actId="1076"/>
          <ac:spMkLst>
            <pc:docMk/>
            <pc:sldMk cId="3402525484" sldId="292"/>
            <ac:spMk id="10" creationId="{641961AE-F880-D32F-27B3-6FEF68A34CD6}"/>
          </ac:spMkLst>
        </pc:spChg>
        <pc:picChg chg="add mod">
          <ac:chgData name="Rebecca Paola Cesar Frade" userId="7df8dac949a4e06d" providerId="LiveId" clId="{1D8CA3B6-65E8-4153-B1F0-2D87C5FBFB75}" dt="2025-08-30T11:23:02.375" v="913" actId="1076"/>
          <ac:picMkLst>
            <pc:docMk/>
            <pc:sldMk cId="3402525484" sldId="292"/>
            <ac:picMk id="3" creationId="{A2B06960-A4CA-0327-1489-3D594D7E7BA4}"/>
          </ac:picMkLst>
        </pc:picChg>
        <pc:picChg chg="add del mod">
          <ac:chgData name="Rebecca Paola Cesar Frade" userId="7df8dac949a4e06d" providerId="LiveId" clId="{1D8CA3B6-65E8-4153-B1F0-2D87C5FBFB75}" dt="2025-08-30T11:24:29.004" v="919" actId="478"/>
          <ac:picMkLst>
            <pc:docMk/>
            <pc:sldMk cId="3402525484" sldId="292"/>
            <ac:picMk id="6" creationId="{67459B55-5B11-3500-7FB5-EE6603469C87}"/>
          </ac:picMkLst>
        </pc:picChg>
        <pc:picChg chg="add mod">
          <ac:chgData name="Rebecca Paola Cesar Frade" userId="7df8dac949a4e06d" providerId="LiveId" clId="{1D8CA3B6-65E8-4153-B1F0-2D87C5FBFB75}" dt="2025-08-30T11:25:55.685" v="928" actId="1076"/>
          <ac:picMkLst>
            <pc:docMk/>
            <pc:sldMk cId="3402525484" sldId="292"/>
            <ac:picMk id="7" creationId="{F544D16A-9D1D-091D-6B3A-0998F9A82A0D}"/>
          </ac:picMkLst>
        </pc:picChg>
        <pc:picChg chg="add del">
          <ac:chgData name="Rebecca Paola Cesar Frade" userId="7df8dac949a4e06d" providerId="LiveId" clId="{1D8CA3B6-65E8-4153-B1F0-2D87C5FBFB75}" dt="2025-08-30T11:25:26.319" v="923" actId="22"/>
          <ac:picMkLst>
            <pc:docMk/>
            <pc:sldMk cId="3402525484" sldId="292"/>
            <ac:picMk id="9" creationId="{D145E5AB-F8F8-24C2-3285-A80EA5D0E9F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B87C4-351C-0CED-CAFB-B68693E2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88B7AA-9F12-EE2F-89FF-B6947313189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07C824-6772-1475-23F2-A223CA946162}"/>
              </a:ext>
            </a:extLst>
          </p:cNvPr>
          <p:cNvSpPr txBox="1"/>
          <p:nvPr/>
        </p:nvSpPr>
        <p:spPr>
          <a:xfrm>
            <a:off x="1219200" y="3250674"/>
            <a:ext cx="1584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ven Pro" panose="020B060402020202020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CYBER KILL </a:t>
            </a:r>
          </a:p>
          <a:p>
            <a:pPr algn="ctr"/>
            <a:r>
              <a:rPr lang="en-US" sz="120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ven Pro" panose="020B060402020202020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CHAIN</a:t>
            </a:r>
            <a:endParaRPr lang="pt-BR" sz="120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5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668625" y="-114300"/>
            <a:ext cx="2619375" cy="10415587"/>
            <a:chOff x="0" y="0"/>
            <a:chExt cx="6898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49250" y="-114300"/>
            <a:ext cx="2619375" cy="10415587"/>
            <a:chOff x="0" y="0"/>
            <a:chExt cx="689877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29875" y="-114300"/>
            <a:ext cx="2619375" cy="10415587"/>
            <a:chOff x="0" y="0"/>
            <a:chExt cx="689877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31440" y="-114299"/>
            <a:ext cx="2619375" cy="10415587"/>
            <a:chOff x="0" y="0"/>
            <a:chExt cx="689877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14938" y="-114299"/>
            <a:ext cx="2619375" cy="10415587"/>
            <a:chOff x="0" y="0"/>
            <a:chExt cx="689877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03220" y="-114300"/>
            <a:ext cx="2619375" cy="10415587"/>
            <a:chOff x="0" y="0"/>
            <a:chExt cx="689877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30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-114300"/>
            <a:ext cx="2619375" cy="10415587"/>
            <a:chOff x="0" y="0"/>
            <a:chExt cx="689877" cy="27093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93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4612" y="5876809"/>
            <a:ext cx="2485020" cy="248502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762" t="-93182" r="-5318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670398" y="1821865"/>
            <a:ext cx="2485020" cy="248502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0449" t="-4686" r="-456186" b="-884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327370" y="5847626"/>
            <a:ext cx="2485020" cy="248502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8291" t="-93182" r="-3783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944855" y="1821865"/>
            <a:ext cx="2485020" cy="248502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507523" y="5847626"/>
            <a:ext cx="2485020" cy="248502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096875" y="1821865"/>
            <a:ext cx="2485020" cy="2485020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5735802" y="5847626"/>
            <a:ext cx="2485020" cy="2485020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1785761-F7CF-A77D-B537-2F90DBCBBDC7}"/>
              </a:ext>
            </a:extLst>
          </p:cNvPr>
          <p:cNvSpPr txBox="1"/>
          <p:nvPr/>
        </p:nvSpPr>
        <p:spPr>
          <a:xfrm rot="5400000">
            <a:off x="-861131" y="3488314"/>
            <a:ext cx="449353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RECONHECIMENTO</a:t>
            </a:r>
            <a:endParaRPr lang="pt-BR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21D8E8D-6C50-0FB1-4D7F-0BAF06222CDA}"/>
              </a:ext>
            </a:extLst>
          </p:cNvPr>
          <p:cNvSpPr txBox="1"/>
          <p:nvPr/>
        </p:nvSpPr>
        <p:spPr>
          <a:xfrm rot="5400000">
            <a:off x="2656812" y="5600019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ARMAÇÃO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1C1B5C-8D22-6017-C74F-C8955A56BCAF}"/>
              </a:ext>
            </a:extLst>
          </p:cNvPr>
          <p:cNvSpPr txBox="1"/>
          <p:nvPr/>
        </p:nvSpPr>
        <p:spPr>
          <a:xfrm rot="5400000">
            <a:off x="5276188" y="4257432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9EBCBD6-5CCA-8B20-EE42-9F0DA0808EB3}"/>
              </a:ext>
            </a:extLst>
          </p:cNvPr>
          <p:cNvSpPr txBox="1"/>
          <p:nvPr/>
        </p:nvSpPr>
        <p:spPr>
          <a:xfrm rot="5400000">
            <a:off x="7385518" y="604253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DD4DF721-3B0F-165D-7BA5-921178E7623F}"/>
              </a:ext>
            </a:extLst>
          </p:cNvPr>
          <p:cNvSpPr txBox="1"/>
          <p:nvPr/>
        </p:nvSpPr>
        <p:spPr>
          <a:xfrm rot="5400000">
            <a:off x="9969427" y="375154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B3D9118-1671-D1F9-BCFE-51FC76980432}"/>
              </a:ext>
            </a:extLst>
          </p:cNvPr>
          <p:cNvSpPr txBox="1"/>
          <p:nvPr/>
        </p:nvSpPr>
        <p:spPr>
          <a:xfrm rot="5400000">
            <a:off x="11545697" y="7155217"/>
            <a:ext cx="5601533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B403723-ED62-1A61-3C4A-06A20B7B23D8}"/>
              </a:ext>
            </a:extLst>
          </p:cNvPr>
          <p:cNvSpPr txBox="1"/>
          <p:nvPr/>
        </p:nvSpPr>
        <p:spPr>
          <a:xfrm rot="5400000">
            <a:off x="14151552" y="2940788"/>
            <a:ext cx="567847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A0B69028-0292-DEE2-998C-024162FAAF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D6FCE353-5DA5-1F96-0EAF-AA8C9F3D14F5}"/>
              </a:ext>
            </a:extLst>
          </p:cNvPr>
          <p:cNvSpPr/>
          <p:nvPr/>
        </p:nvSpPr>
        <p:spPr>
          <a:xfrm rot="18206137">
            <a:off x="1492690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CCB7B111-9D35-2CE1-6C23-FF8B4D72957E}"/>
              </a:ext>
            </a:extLst>
          </p:cNvPr>
          <p:cNvSpPr/>
          <p:nvPr/>
        </p:nvSpPr>
        <p:spPr>
          <a:xfrm rot="18206137">
            <a:off x="6724217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19B88478-F54A-3829-D5DE-651C33C2B6CB}"/>
              </a:ext>
            </a:extLst>
          </p:cNvPr>
          <p:cNvSpPr/>
          <p:nvPr/>
        </p:nvSpPr>
        <p:spPr>
          <a:xfrm rot="18206137">
            <a:off x="11945477" y="4857732"/>
            <a:ext cx="2223046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4A6B6193-050A-ED42-2258-BF76EAB5D86F}"/>
              </a:ext>
            </a:extLst>
          </p:cNvPr>
          <p:cNvSpPr/>
          <p:nvPr/>
        </p:nvSpPr>
        <p:spPr>
          <a:xfrm rot="3427353">
            <a:off x="4096544" y="4914907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Seta: para a Direita 52">
            <a:extLst>
              <a:ext uri="{FF2B5EF4-FFF2-40B4-BE49-F238E27FC236}">
                <a16:creationId xmlns:a16="http://schemas.microsoft.com/office/drawing/2014/main" id="{50E70C71-75E4-1B2B-254C-A6892720E26D}"/>
              </a:ext>
            </a:extLst>
          </p:cNvPr>
          <p:cNvSpPr/>
          <p:nvPr/>
        </p:nvSpPr>
        <p:spPr>
          <a:xfrm rot="3427353">
            <a:off x="9447450" y="4775554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Seta: para a Direita 56">
            <a:extLst>
              <a:ext uri="{FF2B5EF4-FFF2-40B4-BE49-F238E27FC236}">
                <a16:creationId xmlns:a16="http://schemas.microsoft.com/office/drawing/2014/main" id="{7A48A740-1D54-C607-29FE-A4F7B36277BB}"/>
              </a:ext>
            </a:extLst>
          </p:cNvPr>
          <p:cNvSpPr/>
          <p:nvPr/>
        </p:nvSpPr>
        <p:spPr>
          <a:xfrm rot="3427353">
            <a:off x="14523713" y="4837428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362AB-7E00-2E0C-61FE-F71669911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CEE846-A8DC-E9B0-712B-F627CB9424E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2C2D33A-2AB9-94A9-C352-74EDD80DF37F}"/>
              </a:ext>
            </a:extLst>
          </p:cNvPr>
          <p:cNvGrpSpPr/>
          <p:nvPr/>
        </p:nvGrpSpPr>
        <p:grpSpPr>
          <a:xfrm>
            <a:off x="0" y="0"/>
            <a:ext cx="14881043" cy="10301287"/>
            <a:chOff x="0" y="0"/>
            <a:chExt cx="689877" cy="270933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732999-CA63-E6F3-15D2-AE260C507F75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93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79A8710-8962-A93F-9EF5-EA1BD749DDDA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70EA92E-BFC1-3523-5315-6B00A8BBD5D8}"/>
              </a:ext>
            </a:extLst>
          </p:cNvPr>
          <p:cNvGrpSpPr/>
          <p:nvPr/>
        </p:nvGrpSpPr>
        <p:grpSpPr>
          <a:xfrm>
            <a:off x="473188" y="1108227"/>
            <a:ext cx="3260612" cy="3198657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200FD5A-2891-6684-D820-6B75EF649A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762" t="-93182" r="-5318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E38DFE8-20D9-C36B-6EC6-8C45640F5ADE}"/>
              </a:ext>
            </a:extLst>
          </p:cNvPr>
          <p:cNvSpPr txBox="1"/>
          <p:nvPr/>
        </p:nvSpPr>
        <p:spPr>
          <a:xfrm>
            <a:off x="3830986" y="1843636"/>
            <a:ext cx="9653233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aven Pro" panose="020B0604020202020204" charset="0"/>
              </a:rPr>
              <a:t>RECONHECIMENTO</a:t>
            </a:r>
            <a:endParaRPr lang="pt-BR" sz="80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1CC3856-E43F-7E2C-7454-789FE9A3AC24}"/>
              </a:ext>
            </a:extLst>
          </p:cNvPr>
          <p:cNvGrpSpPr/>
          <p:nvPr/>
        </p:nvGrpSpPr>
        <p:grpSpPr>
          <a:xfrm>
            <a:off x="14859000" y="1"/>
            <a:ext cx="3428999" cy="10301288"/>
            <a:chOff x="2603220" y="14287"/>
            <a:chExt cx="15684780" cy="10287001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84F2FFD-8E03-A0D6-3387-59745FE82602}"/>
                </a:ext>
              </a:extLst>
            </p:cNvPr>
            <p:cNvGrpSpPr/>
            <p:nvPr/>
          </p:nvGrpSpPr>
          <p:grpSpPr>
            <a:xfrm>
              <a:off x="15668625" y="14287"/>
              <a:ext cx="2619375" cy="10287000"/>
              <a:chOff x="0" y="0"/>
              <a:chExt cx="689877" cy="2709333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02FA570D-0F38-1148-27A7-4C1B583FEE44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7A004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D94E571D-DD37-DB50-98AE-88BC6DD2DBA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E2914A3-6852-C7CB-878A-65AACBDF831F}"/>
                </a:ext>
              </a:extLst>
            </p:cNvPr>
            <p:cNvGrpSpPr/>
            <p:nvPr/>
          </p:nvGrpSpPr>
          <p:grpSpPr>
            <a:xfrm>
              <a:off x="13049250" y="14287"/>
              <a:ext cx="2619375" cy="10287000"/>
              <a:chOff x="0" y="0"/>
              <a:chExt cx="689877" cy="2709333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0C84ABD-4FEA-E79D-3408-0D18B6FFAF37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CA125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84FB00F-83E6-D630-F957-2C48DAA8012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7D2CB79-DD17-E65E-2797-E76A885332E8}"/>
                </a:ext>
              </a:extLst>
            </p:cNvPr>
            <p:cNvGrpSpPr/>
            <p:nvPr/>
          </p:nvGrpSpPr>
          <p:grpSpPr>
            <a:xfrm>
              <a:off x="10429875" y="14287"/>
              <a:ext cx="2619375" cy="10287000"/>
              <a:chOff x="0" y="0"/>
              <a:chExt cx="689877" cy="2709333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51248B5-3DA6-BA0D-A963-25560C7F56CD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8311F225-5D4D-9088-CF5F-25881030283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6960182-485F-B064-334F-14AD38BE4906}"/>
                </a:ext>
              </a:extLst>
            </p:cNvPr>
            <p:cNvGrpSpPr/>
            <p:nvPr/>
          </p:nvGrpSpPr>
          <p:grpSpPr>
            <a:xfrm>
              <a:off x="7831440" y="14288"/>
              <a:ext cx="2619375" cy="10287000"/>
              <a:chOff x="0" y="0"/>
              <a:chExt cx="689877" cy="2709333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79962B8-BAFC-701C-2212-FEB5504BD74C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CC87F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2F2B237-14C3-8C20-CDE7-E0DA798AC46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4555463-4ACE-0007-7110-C42D3B06BF8F}"/>
                </a:ext>
              </a:extLst>
            </p:cNvPr>
            <p:cNvGrpSpPr/>
            <p:nvPr/>
          </p:nvGrpSpPr>
          <p:grpSpPr>
            <a:xfrm>
              <a:off x="5214938" y="14288"/>
              <a:ext cx="2619375" cy="10287000"/>
              <a:chOff x="0" y="0"/>
              <a:chExt cx="689877" cy="2709333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F166E11-8A98-EA0C-38BD-D617570C32B2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734EC2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9BB4239-08BA-808D-A0E4-75A54B67B7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ADDB1AB3-F284-FBE0-505F-47246D7BD828}"/>
                </a:ext>
              </a:extLst>
            </p:cNvPr>
            <p:cNvGrpSpPr/>
            <p:nvPr/>
          </p:nvGrpSpPr>
          <p:grpSpPr>
            <a:xfrm>
              <a:off x="2603220" y="14287"/>
              <a:ext cx="2619375" cy="10287000"/>
              <a:chOff x="0" y="0"/>
              <a:chExt cx="689877" cy="2709333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19C53E07-0801-1F22-9AE2-259E41B4EC52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9307A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4268E1A0-78F7-771D-DA1B-A57EE17B9FD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E1AB3E56-3BB5-73D6-AAB5-070C0D1002CE}"/>
                </a:ext>
              </a:extLst>
            </p:cNvPr>
            <p:cNvGrpSpPr/>
            <p:nvPr/>
          </p:nvGrpSpPr>
          <p:grpSpPr>
            <a:xfrm>
              <a:off x="2670398" y="1821865"/>
              <a:ext cx="2485020" cy="2485020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AA952FD0-13F9-EC67-1335-B8692206E5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90449" t="-4686" r="-456186" b="-88495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1BE9C2B1-8DEA-3D2C-5E85-011EF3305C1E}"/>
                </a:ext>
              </a:extLst>
            </p:cNvPr>
            <p:cNvGrpSpPr/>
            <p:nvPr/>
          </p:nvGrpSpPr>
          <p:grpSpPr>
            <a:xfrm>
              <a:off x="5327370" y="5847626"/>
              <a:ext cx="2485020" cy="2485020"/>
              <a:chOff x="0" y="0"/>
              <a:chExt cx="812800" cy="812800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05F319F0-4681-EB80-8442-3D9E7F3AFA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68291" t="-93182" r="-378344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1BE21E0A-6205-DE01-BBE5-00FA40D7543E}"/>
                </a:ext>
              </a:extLst>
            </p:cNvPr>
            <p:cNvGrpSpPr/>
            <p:nvPr/>
          </p:nvGrpSpPr>
          <p:grpSpPr>
            <a:xfrm>
              <a:off x="7944855" y="1821865"/>
              <a:ext cx="2485020" cy="2485020"/>
              <a:chOff x="0" y="0"/>
              <a:chExt cx="812800" cy="81280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5E765CB3-E3CD-012B-D463-2374445CAED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47609" t="-3992" r="-298270" b="-88964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>
              <a:extLst>
                <a:ext uri="{FF2B5EF4-FFF2-40B4-BE49-F238E27FC236}">
                  <a16:creationId xmlns:a16="http://schemas.microsoft.com/office/drawing/2014/main" id="{1D6F2DF0-3C86-B36B-2C68-60752F298094}"/>
                </a:ext>
              </a:extLst>
            </p:cNvPr>
            <p:cNvGrpSpPr/>
            <p:nvPr/>
          </p:nvGrpSpPr>
          <p:grpSpPr>
            <a:xfrm>
              <a:off x="10507523" y="5847626"/>
              <a:ext cx="2485020" cy="2485020"/>
              <a:chOff x="0" y="0"/>
              <a:chExt cx="812800" cy="812800"/>
            </a:xfrm>
          </p:grpSpPr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056668AA-D839-6E69-3D90-6BADEA36376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26471" t="-93182" r="-220164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DFF4F284-FF0F-29AF-BBFB-51418ADCD571}"/>
                </a:ext>
              </a:extLst>
            </p:cNvPr>
            <p:cNvGrpSpPr/>
            <p:nvPr/>
          </p:nvGrpSpPr>
          <p:grpSpPr>
            <a:xfrm>
              <a:off x="13096875" y="1821865"/>
              <a:ext cx="2485020" cy="2485020"/>
              <a:chOff x="0" y="0"/>
              <a:chExt cx="812800" cy="812800"/>
            </a:xfrm>
          </p:grpSpPr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35B1A276-4C37-FA69-BEB6-0BD3CFE4E7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99381" t="-5556" r="-147254" b="-8762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198D748C-112A-D8C6-9481-4D7F52E45E50}"/>
                </a:ext>
              </a:extLst>
            </p:cNvPr>
            <p:cNvGrpSpPr/>
            <p:nvPr/>
          </p:nvGrpSpPr>
          <p:grpSpPr>
            <a:xfrm>
              <a:off x="15735802" y="5847626"/>
              <a:ext cx="2485020" cy="2485020"/>
              <a:chOff x="0" y="0"/>
              <a:chExt cx="812800" cy="812800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944BAA89-2A89-321D-537A-535E038C91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78934" t="-92513" r="-67701" b="-668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C3D820E-BF5A-E072-06DC-E8C8E21639EF}"/>
                </a:ext>
              </a:extLst>
            </p:cNvPr>
            <p:cNvSpPr txBox="1"/>
            <p:nvPr/>
          </p:nvSpPr>
          <p:spPr>
            <a:xfrm rot="5400000">
              <a:off x="2656812" y="5600019"/>
              <a:ext cx="2554545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ARMAÇÃO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D1C2E2DE-4E73-4085-1809-636E4B08F0C0}"/>
                </a:ext>
              </a:extLst>
            </p:cNvPr>
            <p:cNvSpPr txBox="1"/>
            <p:nvPr/>
          </p:nvSpPr>
          <p:spPr>
            <a:xfrm rot="5400000">
              <a:off x="5276188" y="4257432"/>
              <a:ext cx="2554545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ENTREGA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067A4C54-7F97-E25B-5CC1-22971936A7B4}"/>
                </a:ext>
              </a:extLst>
            </p:cNvPr>
            <p:cNvSpPr txBox="1"/>
            <p:nvPr/>
          </p:nvSpPr>
          <p:spPr>
            <a:xfrm rot="5400000">
              <a:off x="7385518" y="6042536"/>
              <a:ext cx="357020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EXPLORAÇÃO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789E2E4B-5958-11F1-E1A2-E0AD781B7020}"/>
                </a:ext>
              </a:extLst>
            </p:cNvPr>
            <p:cNvSpPr txBox="1"/>
            <p:nvPr/>
          </p:nvSpPr>
          <p:spPr>
            <a:xfrm rot="5400000">
              <a:off x="9969427" y="3751546"/>
              <a:ext cx="357020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INSTALAÇÃO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71CBFC0B-AA91-9240-E942-0D5067A2323E}"/>
                </a:ext>
              </a:extLst>
            </p:cNvPr>
            <p:cNvSpPr txBox="1"/>
            <p:nvPr/>
          </p:nvSpPr>
          <p:spPr>
            <a:xfrm rot="5400000">
              <a:off x="11545697" y="7155217"/>
              <a:ext cx="5601533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COMANDO  </a:t>
              </a:r>
            </a:p>
            <a:p>
              <a:pPr algn="ctr"/>
              <a:r>
                <a:rPr lang="en-US" sz="2200" b="1" dirty="0">
                  <a:latin typeface="Arial Black" panose="020B0A04020102020204" pitchFamily="34" charset="0"/>
                </a:rPr>
                <a:t>&amp;</a:t>
              </a:r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 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CONTROLE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B7C307C4-CBBF-88B2-564E-578A2F345E50}"/>
                </a:ext>
              </a:extLst>
            </p:cNvPr>
            <p:cNvSpPr txBox="1"/>
            <p:nvPr/>
          </p:nvSpPr>
          <p:spPr>
            <a:xfrm rot="5400000">
              <a:off x="14151552" y="2940788"/>
              <a:ext cx="567847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AÇÕES </a:t>
              </a:r>
              <a:r>
                <a:rPr lang="en-US" sz="2100" b="1" dirty="0">
                  <a:latin typeface="Arial Black" panose="020B0A04020102020204" pitchFamily="34" charset="0"/>
                </a:rPr>
                <a:t>NOS </a:t>
              </a:r>
              <a:r>
                <a:rPr lang="en-US" sz="21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OBJETIVOS</a:t>
              </a:r>
              <a:endParaRPr lang="pt-BR" sz="21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91FD1A00-796E-2AE8-616D-45BBAB5E0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3BFA8E1-FAB8-1EE1-317A-8127E5E63EAB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7900809" y="5003679"/>
            <a:ext cx="192995" cy="15305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9241279B-77EB-E45C-2D03-05C8B8C9769C}"/>
              </a:ext>
            </a:extLst>
          </p:cNvPr>
          <p:cNvGrpSpPr/>
          <p:nvPr/>
        </p:nvGrpSpPr>
        <p:grpSpPr>
          <a:xfrm>
            <a:off x="2027062" y="4043242"/>
            <a:ext cx="11747494" cy="3451436"/>
            <a:chOff x="2027062" y="4043242"/>
            <a:chExt cx="11747494" cy="3451436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6550A0F-C5C0-8E9C-FE56-3E853E851696}"/>
                </a:ext>
              </a:extLst>
            </p:cNvPr>
            <p:cNvSpPr/>
            <p:nvPr/>
          </p:nvSpPr>
          <p:spPr>
            <a:xfrm>
              <a:off x="5884004" y="4043242"/>
              <a:ext cx="44196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Maven Pro" panose="020B0604020202020204" charset="0"/>
                </a:rPr>
                <a:t>Coleta de </a:t>
              </a:r>
              <a:r>
                <a:rPr lang="en-US" sz="2000" b="1" dirty="0" err="1">
                  <a:solidFill>
                    <a:schemeClr val="tx1"/>
                  </a:solidFill>
                  <a:latin typeface="Maven Pro" panose="020B0604020202020204" charset="0"/>
                </a:rPr>
                <a:t>informações</a:t>
              </a:r>
              <a:endParaRPr lang="pt-BR" sz="2000" b="1" dirty="0">
                <a:solidFill>
                  <a:schemeClr val="tx1"/>
                </a:solidFill>
                <a:latin typeface="Maven Pro" panose="020B0604020202020204" charset="0"/>
              </a:endParaRPr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497C064D-E363-A8C9-FD56-633AE18F2484}"/>
                </a:ext>
              </a:extLst>
            </p:cNvPr>
            <p:cNvSpPr/>
            <p:nvPr/>
          </p:nvSpPr>
          <p:spPr>
            <a:xfrm>
              <a:off x="10574156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Enumeração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serviços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612EFB5A-E100-A5A1-4161-0351AEC636F7}"/>
                </a:ext>
              </a:extLst>
            </p:cNvPr>
            <p:cNvSpPr/>
            <p:nvPr/>
          </p:nvSpPr>
          <p:spPr>
            <a:xfrm>
              <a:off x="6300609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Varredura</a:t>
              </a:r>
              <a:r>
                <a:rPr lang="en-US" sz="2000" b="1" dirty="0">
                  <a:solidFill>
                    <a:schemeClr val="tx1"/>
                  </a:solidFill>
                </a:rPr>
                <a:t> de rede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9BD167C6-1825-BCD9-6A39-DF096D603399}"/>
                </a:ext>
              </a:extLst>
            </p:cNvPr>
            <p:cNvSpPr/>
            <p:nvPr/>
          </p:nvSpPr>
          <p:spPr>
            <a:xfrm>
              <a:off x="2027062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Investigação por meio de fontes abertas (OSINT)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3642D9A8-0FBD-5E2A-23E8-EB927FBF9036}"/>
                </a:ext>
              </a:extLst>
            </p:cNvPr>
            <p:cNvCxnSpPr>
              <a:cxnSpLocks/>
              <a:stCxn id="25" idx="2"/>
              <a:endCxn id="44" idx="0"/>
            </p:cNvCxnSpPr>
            <p:nvPr/>
          </p:nvCxnSpPr>
          <p:spPr>
            <a:xfrm flipH="1">
              <a:off x="3627262" y="5003679"/>
              <a:ext cx="446654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8801C18B-48E4-5C0B-F415-F164F7B90084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>
              <a:off x="8093804" y="5003679"/>
              <a:ext cx="408055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13AB4506-0931-F87D-BCAF-F824379E540E}"/>
              </a:ext>
            </a:extLst>
          </p:cNvPr>
          <p:cNvSpPr txBox="1"/>
          <p:nvPr/>
        </p:nvSpPr>
        <p:spPr>
          <a:xfrm>
            <a:off x="2027062" y="7966128"/>
            <a:ext cx="307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Maltego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Recon-ng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theHarvester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542CCE41-F5FD-F606-9904-EB2D2C31AB1D}"/>
              </a:ext>
            </a:extLst>
          </p:cNvPr>
          <p:cNvSpPr txBox="1"/>
          <p:nvPr/>
        </p:nvSpPr>
        <p:spPr>
          <a:xfrm>
            <a:off x="6480181" y="7981699"/>
            <a:ext cx="307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nmap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masscan</a:t>
            </a:r>
            <a:endParaRPr lang="en-US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63D7120E-1539-B64C-DA40-C22602A02362}"/>
              </a:ext>
            </a:extLst>
          </p:cNvPr>
          <p:cNvSpPr txBox="1"/>
          <p:nvPr/>
        </p:nvSpPr>
        <p:spPr>
          <a:xfrm>
            <a:off x="10753728" y="7948955"/>
            <a:ext cx="3078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nmap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Netcat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Enum4linux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0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922A-FCBC-663B-677D-55A23EF7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65DAF8-1DF5-7ABB-BD8D-6138210AF88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7F98851-E4B8-88DC-8B5B-2FFE2674CCCD}"/>
              </a:ext>
            </a:extLst>
          </p:cNvPr>
          <p:cNvGrpSpPr/>
          <p:nvPr/>
        </p:nvGrpSpPr>
        <p:grpSpPr>
          <a:xfrm>
            <a:off x="15668625" y="-114300"/>
            <a:ext cx="2619375" cy="10415587"/>
            <a:chOff x="0" y="0"/>
            <a:chExt cx="689877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7CE808E-B28D-D445-3F09-80405731A33D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5627014-8E49-F1BC-33F5-C5F78261C2A8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D662C83-BE57-AA29-3B60-EF025762D4E3}"/>
              </a:ext>
            </a:extLst>
          </p:cNvPr>
          <p:cNvGrpSpPr/>
          <p:nvPr/>
        </p:nvGrpSpPr>
        <p:grpSpPr>
          <a:xfrm>
            <a:off x="13049250" y="-114300"/>
            <a:ext cx="2619375" cy="10415587"/>
            <a:chOff x="0" y="0"/>
            <a:chExt cx="689877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B537B0-8C8B-D8E5-EEB8-8BB1EC242C00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683CCA1-379D-49F4-E8A1-3266A68E65E2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DDCA8FA-B10B-32A1-330B-248E30661331}"/>
              </a:ext>
            </a:extLst>
          </p:cNvPr>
          <p:cNvGrpSpPr/>
          <p:nvPr/>
        </p:nvGrpSpPr>
        <p:grpSpPr>
          <a:xfrm>
            <a:off x="10429875" y="-114300"/>
            <a:ext cx="2619375" cy="10415587"/>
            <a:chOff x="0" y="0"/>
            <a:chExt cx="689877" cy="27093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73C8807-B008-3AAB-8F36-F0061A85016F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DFCE98D-0D43-D6E4-1B91-241610936CCA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1D9A71E-7701-712A-D7E3-C83FA9DA4FA1}"/>
              </a:ext>
            </a:extLst>
          </p:cNvPr>
          <p:cNvGrpSpPr/>
          <p:nvPr/>
        </p:nvGrpSpPr>
        <p:grpSpPr>
          <a:xfrm>
            <a:off x="7831440" y="-114299"/>
            <a:ext cx="2619375" cy="10415587"/>
            <a:chOff x="0" y="0"/>
            <a:chExt cx="689877" cy="270933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70CCBBF-D672-9FF7-1181-D15C1D1B9150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B70EF14-DB0C-1EEB-854C-B917E996B9FA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489F7C5-A052-3167-46AC-CE2F0506BA84}"/>
              </a:ext>
            </a:extLst>
          </p:cNvPr>
          <p:cNvGrpSpPr/>
          <p:nvPr/>
        </p:nvGrpSpPr>
        <p:grpSpPr>
          <a:xfrm>
            <a:off x="5214938" y="-114299"/>
            <a:ext cx="2619375" cy="10415587"/>
            <a:chOff x="0" y="0"/>
            <a:chExt cx="689877" cy="27093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7EF720D-F482-D36E-895E-2353F4535C0E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F182D6D-3D04-3689-FF48-A2D57A661017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7E017B2-8E4A-78F3-31DB-513B9093A8F4}"/>
              </a:ext>
            </a:extLst>
          </p:cNvPr>
          <p:cNvGrpSpPr/>
          <p:nvPr/>
        </p:nvGrpSpPr>
        <p:grpSpPr>
          <a:xfrm>
            <a:off x="2603220" y="-114300"/>
            <a:ext cx="2619375" cy="10415587"/>
            <a:chOff x="0" y="0"/>
            <a:chExt cx="689877" cy="270933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0D8BE5A2-16D8-6B43-6529-49A9D44CCBE7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30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51AC67C-18E9-3D3E-00C3-F10BE21EE8C0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F22DE6A-86DC-D965-EC50-C318B262EC71}"/>
              </a:ext>
            </a:extLst>
          </p:cNvPr>
          <p:cNvGrpSpPr/>
          <p:nvPr/>
        </p:nvGrpSpPr>
        <p:grpSpPr>
          <a:xfrm>
            <a:off x="0" y="-114300"/>
            <a:ext cx="2619375" cy="10415587"/>
            <a:chOff x="0" y="0"/>
            <a:chExt cx="689877" cy="270933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7453242-0CAF-9642-0FC1-7C819153598F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93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F7A03A30-D511-EC6E-77A2-FA794B5EAA34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780D87EB-6225-8B8F-E5DD-4F5532A84AEE}"/>
              </a:ext>
            </a:extLst>
          </p:cNvPr>
          <p:cNvGrpSpPr/>
          <p:nvPr/>
        </p:nvGrpSpPr>
        <p:grpSpPr>
          <a:xfrm>
            <a:off x="84612" y="5876809"/>
            <a:ext cx="2485020" cy="2485020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710A24E-7E5A-09F7-9FED-AC34CE8BFB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762" t="-93182" r="-5318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B9F3272-A42B-4D83-B4C8-11E2F23CA5A5}"/>
              </a:ext>
            </a:extLst>
          </p:cNvPr>
          <p:cNvGrpSpPr/>
          <p:nvPr/>
        </p:nvGrpSpPr>
        <p:grpSpPr>
          <a:xfrm>
            <a:off x="2670398" y="1821865"/>
            <a:ext cx="2485020" cy="2485020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66C71D59-7359-7C68-E0BE-A78A6124CF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0449" t="-4686" r="-456186" b="-884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D1D15C48-34DD-C112-C6F8-DFA8BD4B7705}"/>
              </a:ext>
            </a:extLst>
          </p:cNvPr>
          <p:cNvGrpSpPr/>
          <p:nvPr/>
        </p:nvGrpSpPr>
        <p:grpSpPr>
          <a:xfrm>
            <a:off x="5327370" y="5847626"/>
            <a:ext cx="2485020" cy="2485020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3FBEE94A-60FE-0F5D-EE1F-3CAB5F4E52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8291" t="-93182" r="-3783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E0F4DDF1-C5C5-8B42-F52C-3A99CD0B91F4}"/>
              </a:ext>
            </a:extLst>
          </p:cNvPr>
          <p:cNvGrpSpPr/>
          <p:nvPr/>
        </p:nvGrpSpPr>
        <p:grpSpPr>
          <a:xfrm>
            <a:off x="7944855" y="1821865"/>
            <a:ext cx="2485020" cy="2485020"/>
            <a:chOff x="0" y="0"/>
            <a:chExt cx="812800" cy="8128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CF9EBB6-A0AC-F89F-3AC0-08E0A2C832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C56B0C32-CA87-EEA6-ABF4-F0CACC446C8A}"/>
              </a:ext>
            </a:extLst>
          </p:cNvPr>
          <p:cNvGrpSpPr/>
          <p:nvPr/>
        </p:nvGrpSpPr>
        <p:grpSpPr>
          <a:xfrm>
            <a:off x="10507523" y="5847626"/>
            <a:ext cx="2485020" cy="2485020"/>
            <a:chOff x="0" y="0"/>
            <a:chExt cx="812800" cy="812800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8AC489CD-93C8-6C85-3341-C7928ABF1E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85A24E4F-1D9D-DE7A-F2E5-C1B22631AB85}"/>
              </a:ext>
            </a:extLst>
          </p:cNvPr>
          <p:cNvGrpSpPr/>
          <p:nvPr/>
        </p:nvGrpSpPr>
        <p:grpSpPr>
          <a:xfrm>
            <a:off x="13096875" y="1821865"/>
            <a:ext cx="2485020" cy="2485020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70CE129-8356-F822-067F-864A7D4DE3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86F36386-CAC0-A26A-7204-6F36FAE09294}"/>
              </a:ext>
            </a:extLst>
          </p:cNvPr>
          <p:cNvGrpSpPr/>
          <p:nvPr/>
        </p:nvGrpSpPr>
        <p:grpSpPr>
          <a:xfrm>
            <a:off x="15735802" y="5847626"/>
            <a:ext cx="2485020" cy="2485020"/>
            <a:chOff x="0" y="0"/>
            <a:chExt cx="812800" cy="81280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0D0AEBB7-6AA7-1961-C413-E457A0696F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1A3251A-7DD3-6839-1EC9-432711FE87DC}"/>
              </a:ext>
            </a:extLst>
          </p:cNvPr>
          <p:cNvSpPr txBox="1"/>
          <p:nvPr/>
        </p:nvSpPr>
        <p:spPr>
          <a:xfrm rot="5400000">
            <a:off x="-861131" y="3488314"/>
            <a:ext cx="449353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RECONHECIMENTO</a:t>
            </a:r>
            <a:endParaRPr lang="pt-BR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DBD8A77-EB1B-5E92-B81F-1E031680683B}"/>
              </a:ext>
            </a:extLst>
          </p:cNvPr>
          <p:cNvSpPr txBox="1"/>
          <p:nvPr/>
        </p:nvSpPr>
        <p:spPr>
          <a:xfrm rot="5400000">
            <a:off x="2656812" y="5600019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ARMAÇÃO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AB3DE4F-64DC-3AA2-4C6A-AE09A0D2CB90}"/>
              </a:ext>
            </a:extLst>
          </p:cNvPr>
          <p:cNvSpPr txBox="1"/>
          <p:nvPr/>
        </p:nvSpPr>
        <p:spPr>
          <a:xfrm rot="5400000">
            <a:off x="5276188" y="4257432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B8D9240-998A-FD9B-04DD-1A92305D3CEB}"/>
              </a:ext>
            </a:extLst>
          </p:cNvPr>
          <p:cNvSpPr txBox="1"/>
          <p:nvPr/>
        </p:nvSpPr>
        <p:spPr>
          <a:xfrm rot="5400000">
            <a:off x="7385518" y="604253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92302A0-52BE-33C2-6694-4587190E1A9E}"/>
              </a:ext>
            </a:extLst>
          </p:cNvPr>
          <p:cNvSpPr txBox="1"/>
          <p:nvPr/>
        </p:nvSpPr>
        <p:spPr>
          <a:xfrm rot="5400000">
            <a:off x="9969427" y="375154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FB866A0-887E-937C-15E8-1B84F1972700}"/>
              </a:ext>
            </a:extLst>
          </p:cNvPr>
          <p:cNvSpPr txBox="1"/>
          <p:nvPr/>
        </p:nvSpPr>
        <p:spPr>
          <a:xfrm rot="5400000">
            <a:off x="11545697" y="7155217"/>
            <a:ext cx="5601533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3E26CEA-A100-EE34-7CC8-16AF06B42163}"/>
              </a:ext>
            </a:extLst>
          </p:cNvPr>
          <p:cNvSpPr txBox="1"/>
          <p:nvPr/>
        </p:nvSpPr>
        <p:spPr>
          <a:xfrm rot="5400000">
            <a:off x="14151552" y="2940788"/>
            <a:ext cx="567847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05AE2F25-459F-22BC-A7AE-6B0AA63607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1321C668-91B8-5ECF-E857-C40379EDB2F8}"/>
              </a:ext>
            </a:extLst>
          </p:cNvPr>
          <p:cNvSpPr/>
          <p:nvPr/>
        </p:nvSpPr>
        <p:spPr>
          <a:xfrm rot="18206137">
            <a:off x="1492690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8941B690-4654-C8B6-A87D-63821CAC3B23}"/>
              </a:ext>
            </a:extLst>
          </p:cNvPr>
          <p:cNvSpPr/>
          <p:nvPr/>
        </p:nvSpPr>
        <p:spPr>
          <a:xfrm rot="18206137">
            <a:off x="6724217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419BC334-1851-449F-E71C-2CF95F233A48}"/>
              </a:ext>
            </a:extLst>
          </p:cNvPr>
          <p:cNvSpPr/>
          <p:nvPr/>
        </p:nvSpPr>
        <p:spPr>
          <a:xfrm rot="18206137">
            <a:off x="11945477" y="4857732"/>
            <a:ext cx="2223046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FB90CEE9-9DE4-4B80-527F-DCE98EDC17DA}"/>
              </a:ext>
            </a:extLst>
          </p:cNvPr>
          <p:cNvSpPr/>
          <p:nvPr/>
        </p:nvSpPr>
        <p:spPr>
          <a:xfrm rot="3427353">
            <a:off x="4096544" y="4914907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E5D15817-896E-7824-57B6-DB1BB2A997F9}"/>
              </a:ext>
            </a:extLst>
          </p:cNvPr>
          <p:cNvSpPr/>
          <p:nvPr/>
        </p:nvSpPr>
        <p:spPr>
          <a:xfrm rot="3427353">
            <a:off x="9447450" y="4775554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Seta: para a Direita 51">
            <a:extLst>
              <a:ext uri="{FF2B5EF4-FFF2-40B4-BE49-F238E27FC236}">
                <a16:creationId xmlns:a16="http://schemas.microsoft.com/office/drawing/2014/main" id="{EF4F60EF-FBF2-0796-3A62-73B460756D84}"/>
              </a:ext>
            </a:extLst>
          </p:cNvPr>
          <p:cNvSpPr/>
          <p:nvPr/>
        </p:nvSpPr>
        <p:spPr>
          <a:xfrm rot="3427353">
            <a:off x="14523713" y="4837428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23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7FE0B-2857-5B78-E456-098A5537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8AC207-DFBD-CA91-64B0-3B800EE1EE6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6E28296-EA51-8A10-8A09-BACE44B729AD}"/>
              </a:ext>
            </a:extLst>
          </p:cNvPr>
          <p:cNvGrpSpPr/>
          <p:nvPr/>
        </p:nvGrpSpPr>
        <p:grpSpPr>
          <a:xfrm>
            <a:off x="587898" y="0"/>
            <a:ext cx="14808126" cy="10301287"/>
            <a:chOff x="0" y="0"/>
            <a:chExt cx="689877" cy="270933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2E62FF7-B0C3-2B17-B692-88077CE85FC6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30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4F5CE674-9316-BC5F-696C-0C8D86445380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46915F9C-FF15-CEC1-07DD-392EA6730646}"/>
              </a:ext>
            </a:extLst>
          </p:cNvPr>
          <p:cNvGrpSpPr/>
          <p:nvPr/>
        </p:nvGrpSpPr>
        <p:grpSpPr>
          <a:xfrm>
            <a:off x="967534" y="1163833"/>
            <a:ext cx="3200400" cy="3200400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07B3F82-B68B-C3F4-3231-BDF8084C7C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0449" t="-4686" r="-456186" b="-884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DDD07B0-6996-2EA1-E217-2B6C1472E2A1}"/>
              </a:ext>
            </a:extLst>
          </p:cNvPr>
          <p:cNvGrpSpPr/>
          <p:nvPr/>
        </p:nvGrpSpPr>
        <p:grpSpPr>
          <a:xfrm>
            <a:off x="0" y="0"/>
            <a:ext cx="580175" cy="10301287"/>
            <a:chOff x="0" y="14287"/>
            <a:chExt cx="2619375" cy="10287000"/>
          </a:xfrm>
        </p:grpSpPr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1088DCD9-8181-6C0E-617E-3C3B62538C60}"/>
                </a:ext>
              </a:extLst>
            </p:cNvPr>
            <p:cNvGrpSpPr/>
            <p:nvPr/>
          </p:nvGrpSpPr>
          <p:grpSpPr>
            <a:xfrm>
              <a:off x="0" y="14287"/>
              <a:ext cx="2619375" cy="10287000"/>
              <a:chOff x="0" y="0"/>
              <a:chExt cx="689877" cy="2709333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7E54B648-052E-F41F-0431-2F7CABD91C2F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1933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0E6B2368-D212-F4AE-C7F4-362E7248F2B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4E4F8E8B-9B19-044B-1C29-04533877023F}"/>
                </a:ext>
              </a:extLst>
            </p:cNvPr>
            <p:cNvGrpSpPr/>
            <p:nvPr/>
          </p:nvGrpSpPr>
          <p:grpSpPr>
            <a:xfrm>
              <a:off x="84612" y="5876809"/>
              <a:ext cx="2485020" cy="2485020"/>
              <a:chOff x="0" y="0"/>
              <a:chExt cx="812800" cy="8128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609D4446-AD05-E05A-6821-3FD866EEA0B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4762" t="-93182" r="-531873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43D3D825-6EEA-92F0-9280-A4DE190A03CA}"/>
                </a:ext>
              </a:extLst>
            </p:cNvPr>
            <p:cNvSpPr txBox="1"/>
            <p:nvPr/>
          </p:nvSpPr>
          <p:spPr>
            <a:xfrm rot="5400000">
              <a:off x="-861131" y="3488314"/>
              <a:ext cx="449353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RECONHECIMENTO</a:t>
              </a:r>
              <a:endParaRPr lang="pt-BR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E962549-4CBF-39F9-C2E5-80E3276B0E39}"/>
              </a:ext>
            </a:extLst>
          </p:cNvPr>
          <p:cNvSpPr txBox="1"/>
          <p:nvPr/>
        </p:nvSpPr>
        <p:spPr>
          <a:xfrm>
            <a:off x="2285721" y="2102313"/>
            <a:ext cx="880241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aven Pro" panose="020B0604020202020204" charset="0"/>
              </a:rPr>
              <a:t>ARMAÇÃO</a:t>
            </a:r>
            <a:endParaRPr lang="pt-BR" sz="80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3F5B850-0B0A-B891-E1BB-92A32D308BE0}"/>
              </a:ext>
            </a:extLst>
          </p:cNvPr>
          <p:cNvGrpSpPr/>
          <p:nvPr/>
        </p:nvGrpSpPr>
        <p:grpSpPr>
          <a:xfrm>
            <a:off x="15392400" y="1"/>
            <a:ext cx="2895600" cy="10301288"/>
            <a:chOff x="5214938" y="14287"/>
            <a:chExt cx="13073062" cy="10287001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8613A7CD-B279-D1FE-381C-1205B3D10F75}"/>
                </a:ext>
              </a:extLst>
            </p:cNvPr>
            <p:cNvGrpSpPr/>
            <p:nvPr/>
          </p:nvGrpSpPr>
          <p:grpSpPr>
            <a:xfrm>
              <a:off x="15668625" y="14287"/>
              <a:ext cx="2619375" cy="10287000"/>
              <a:chOff x="0" y="0"/>
              <a:chExt cx="689877" cy="2709333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9752A1F1-258B-DFC2-5ED7-2D5A27490F59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7A004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5E224C8E-1945-3293-A4D2-5727F75777E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4B58E85-38F8-3DD0-5DCD-C69A045041B5}"/>
                </a:ext>
              </a:extLst>
            </p:cNvPr>
            <p:cNvGrpSpPr/>
            <p:nvPr/>
          </p:nvGrpSpPr>
          <p:grpSpPr>
            <a:xfrm>
              <a:off x="13049250" y="14287"/>
              <a:ext cx="2619375" cy="10287000"/>
              <a:chOff x="0" y="0"/>
              <a:chExt cx="689877" cy="2709333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3269863-8D55-1829-5D68-3953DB447AEA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CA125D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C9F1C20F-A10B-448B-C60B-6E0F1030236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DCB0D46-990C-C53B-5EAD-7238788B6FD1}"/>
                </a:ext>
              </a:extLst>
            </p:cNvPr>
            <p:cNvGrpSpPr/>
            <p:nvPr/>
          </p:nvGrpSpPr>
          <p:grpSpPr>
            <a:xfrm>
              <a:off x="10429875" y="14287"/>
              <a:ext cx="2619375" cy="10287000"/>
              <a:chOff x="0" y="0"/>
              <a:chExt cx="689877" cy="2709333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DA2126B-C06F-BECB-FA75-C2B0DD4FB92C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121243C-BD50-ACF0-4CFB-738C64EBC15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5546994-1C6C-1DA2-7A1B-99A7D2F6066C}"/>
                </a:ext>
              </a:extLst>
            </p:cNvPr>
            <p:cNvGrpSpPr/>
            <p:nvPr/>
          </p:nvGrpSpPr>
          <p:grpSpPr>
            <a:xfrm>
              <a:off x="7831440" y="14288"/>
              <a:ext cx="2619375" cy="10287000"/>
              <a:chOff x="0" y="0"/>
              <a:chExt cx="689877" cy="2709333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6E37FF5-27E9-47DF-720F-0A0F0809568A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CC87F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BC7CA06-0CEE-DAEB-1C77-C9F03B3D66E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BA7E3DA-9DF4-4650-A62F-6E6C927D4404}"/>
                </a:ext>
              </a:extLst>
            </p:cNvPr>
            <p:cNvGrpSpPr/>
            <p:nvPr/>
          </p:nvGrpSpPr>
          <p:grpSpPr>
            <a:xfrm>
              <a:off x="5214938" y="14288"/>
              <a:ext cx="2619375" cy="10287000"/>
              <a:chOff x="0" y="0"/>
              <a:chExt cx="689877" cy="2709333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CB9D8B1-5BBE-D8F1-24AC-BC9B6024ED2D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734EC2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335924B-B594-B884-8856-35982CF3B0C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>
              <a:extLst>
                <a:ext uri="{FF2B5EF4-FFF2-40B4-BE49-F238E27FC236}">
                  <a16:creationId xmlns:a16="http://schemas.microsoft.com/office/drawing/2014/main" id="{5592D884-3F9A-7500-1C70-4C7AFFADD7AC}"/>
                </a:ext>
              </a:extLst>
            </p:cNvPr>
            <p:cNvGrpSpPr/>
            <p:nvPr/>
          </p:nvGrpSpPr>
          <p:grpSpPr>
            <a:xfrm>
              <a:off x="5327370" y="5847626"/>
              <a:ext cx="2485020" cy="2485020"/>
              <a:chOff x="0" y="0"/>
              <a:chExt cx="812800" cy="812800"/>
            </a:xfrm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036AF8E6-C2E2-DD0F-FB22-726C6A9F5B7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68291" t="-93182" r="-378344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A68BABFF-09F3-2932-E962-AF253F395CC7}"/>
                </a:ext>
              </a:extLst>
            </p:cNvPr>
            <p:cNvGrpSpPr/>
            <p:nvPr/>
          </p:nvGrpSpPr>
          <p:grpSpPr>
            <a:xfrm>
              <a:off x="7944855" y="1821865"/>
              <a:ext cx="2485020" cy="2485020"/>
              <a:chOff x="0" y="0"/>
              <a:chExt cx="812800" cy="81280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DA753723-8719-1EB5-C72A-9C420754C90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47609" t="-3992" r="-298270" b="-88964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8" name="Group 38">
              <a:extLst>
                <a:ext uri="{FF2B5EF4-FFF2-40B4-BE49-F238E27FC236}">
                  <a16:creationId xmlns:a16="http://schemas.microsoft.com/office/drawing/2014/main" id="{F949EEDF-0C02-E77E-CEE6-A0B4C928C4AD}"/>
                </a:ext>
              </a:extLst>
            </p:cNvPr>
            <p:cNvGrpSpPr/>
            <p:nvPr/>
          </p:nvGrpSpPr>
          <p:grpSpPr>
            <a:xfrm>
              <a:off x="10507523" y="5847626"/>
              <a:ext cx="2485020" cy="2485020"/>
              <a:chOff x="0" y="0"/>
              <a:chExt cx="812800" cy="812800"/>
            </a:xfrm>
          </p:grpSpPr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7D66C189-63D6-0B7E-2950-2A54DAB5DE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26471" t="-93182" r="-220164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0" name="Group 40">
              <a:extLst>
                <a:ext uri="{FF2B5EF4-FFF2-40B4-BE49-F238E27FC236}">
                  <a16:creationId xmlns:a16="http://schemas.microsoft.com/office/drawing/2014/main" id="{0F7A67AD-0083-1F76-6178-118EBEBA1F4C}"/>
                </a:ext>
              </a:extLst>
            </p:cNvPr>
            <p:cNvGrpSpPr/>
            <p:nvPr/>
          </p:nvGrpSpPr>
          <p:grpSpPr>
            <a:xfrm>
              <a:off x="13096875" y="1821865"/>
              <a:ext cx="2485020" cy="2485020"/>
              <a:chOff x="0" y="0"/>
              <a:chExt cx="812800" cy="812800"/>
            </a:xfrm>
          </p:grpSpPr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51EB24DB-8B5A-20C0-6069-E1DCA68AC9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99381" t="-5556" r="-147254" b="-8762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943DD805-F15D-BFFC-4947-A352FAC34249}"/>
                </a:ext>
              </a:extLst>
            </p:cNvPr>
            <p:cNvGrpSpPr/>
            <p:nvPr/>
          </p:nvGrpSpPr>
          <p:grpSpPr>
            <a:xfrm>
              <a:off x="15735802" y="5847626"/>
              <a:ext cx="2485020" cy="2485020"/>
              <a:chOff x="0" y="0"/>
              <a:chExt cx="812800" cy="812800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648CA9F9-CC22-D623-36E6-BC68356E92A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78934" t="-92513" r="-67701" b="-668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73704126-3851-6BB0-BB8B-B7CDCF66ACDA}"/>
                </a:ext>
              </a:extLst>
            </p:cNvPr>
            <p:cNvSpPr txBox="1"/>
            <p:nvPr/>
          </p:nvSpPr>
          <p:spPr>
            <a:xfrm rot="5400000">
              <a:off x="5276188" y="4257432"/>
              <a:ext cx="2554545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ENTREGA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3D641AB9-0047-CFBF-C751-648CA21559E2}"/>
                </a:ext>
              </a:extLst>
            </p:cNvPr>
            <p:cNvSpPr txBox="1"/>
            <p:nvPr/>
          </p:nvSpPr>
          <p:spPr>
            <a:xfrm rot="5400000">
              <a:off x="7385518" y="6042536"/>
              <a:ext cx="357020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EXPLORAÇÃO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93A0CB20-2743-48D0-A977-68D909D492C9}"/>
                </a:ext>
              </a:extLst>
            </p:cNvPr>
            <p:cNvSpPr txBox="1"/>
            <p:nvPr/>
          </p:nvSpPr>
          <p:spPr>
            <a:xfrm rot="5400000">
              <a:off x="9969427" y="3751546"/>
              <a:ext cx="357020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INSTALAÇÃO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3DBD5246-F264-42FD-0C9B-A979B6D7A6D2}"/>
                </a:ext>
              </a:extLst>
            </p:cNvPr>
            <p:cNvSpPr txBox="1"/>
            <p:nvPr/>
          </p:nvSpPr>
          <p:spPr>
            <a:xfrm rot="5400000">
              <a:off x="11545697" y="7155217"/>
              <a:ext cx="5601533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COMANDO  </a:t>
              </a:r>
            </a:p>
            <a:p>
              <a:pPr algn="ctr"/>
              <a:r>
                <a:rPr lang="en-US" sz="2200" b="1" dirty="0">
                  <a:latin typeface="Arial Black" panose="020B0A04020102020204" pitchFamily="34" charset="0"/>
                </a:rPr>
                <a:t>&amp;</a:t>
              </a:r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 </a:t>
              </a:r>
            </a:p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CONTROLE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A47BC269-B1E2-2758-2AA6-860159668FF9}"/>
                </a:ext>
              </a:extLst>
            </p:cNvPr>
            <p:cNvSpPr txBox="1"/>
            <p:nvPr/>
          </p:nvSpPr>
          <p:spPr>
            <a:xfrm rot="5400000">
              <a:off x="14151552" y="2940788"/>
              <a:ext cx="567847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AÇÕES </a:t>
              </a:r>
              <a:r>
                <a:rPr lang="en-US" sz="2100" b="1" dirty="0">
                  <a:latin typeface="Arial Black" panose="020B0A04020102020204" pitchFamily="34" charset="0"/>
                </a:rPr>
                <a:t>NOS </a:t>
              </a:r>
              <a:r>
                <a:rPr lang="en-US" sz="21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OBJETIVOS</a:t>
              </a:r>
              <a:endParaRPr lang="pt-BR" sz="21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69F493A9-E035-1623-8DA8-930FA8150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271DF2A-50CC-8DA6-F5F3-EE258760942C}"/>
              </a:ext>
            </a:extLst>
          </p:cNvPr>
          <p:cNvGrpSpPr/>
          <p:nvPr/>
        </p:nvGrpSpPr>
        <p:grpSpPr>
          <a:xfrm>
            <a:off x="2074441" y="4369190"/>
            <a:ext cx="11747494" cy="3451436"/>
            <a:chOff x="2027062" y="4043242"/>
            <a:chExt cx="11747494" cy="3451436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68B09FD4-AD02-01C5-CF32-1095EC9AC18D}"/>
                </a:ext>
              </a:extLst>
            </p:cNvPr>
            <p:cNvSpPr/>
            <p:nvPr/>
          </p:nvSpPr>
          <p:spPr>
            <a:xfrm>
              <a:off x="5884004" y="4043242"/>
              <a:ext cx="44196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  <a:latin typeface="Maven Pro" panose="020B0604020202020204" charset="0"/>
                </a:rPr>
                <a:t>Preparação</a:t>
              </a:r>
              <a:r>
                <a:rPr lang="en-US" sz="2000" b="1" dirty="0">
                  <a:solidFill>
                    <a:schemeClr val="tx1"/>
                  </a:solidFill>
                  <a:latin typeface="Maven Pro" panose="020B0604020202020204" charset="0"/>
                </a:rPr>
                <a:t> de Exploits</a:t>
              </a:r>
              <a:endParaRPr lang="pt-BR" sz="2000" b="1" dirty="0">
                <a:solidFill>
                  <a:schemeClr val="tx1"/>
                </a:solidFill>
                <a:latin typeface="Maven Pro" panose="020B0604020202020204" charset="0"/>
              </a:endParaRPr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8748956D-1EA8-F47B-0D2E-D94227A06DDE}"/>
                </a:ext>
              </a:extLst>
            </p:cNvPr>
            <p:cNvSpPr/>
            <p:nvPr/>
          </p:nvSpPr>
          <p:spPr>
            <a:xfrm>
              <a:off x="10574156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Configuração</a:t>
              </a:r>
              <a:r>
                <a:rPr lang="en-US" sz="2000" b="1" dirty="0">
                  <a:solidFill>
                    <a:schemeClr val="tx1"/>
                  </a:solidFill>
                </a:rPr>
                <a:t> de ferramentas de exploit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EC036376-B400-6068-41CB-ADBEBB97B22C}"/>
                </a:ext>
              </a:extLst>
            </p:cNvPr>
            <p:cNvSpPr/>
            <p:nvPr/>
          </p:nvSpPr>
          <p:spPr>
            <a:xfrm>
              <a:off x="6300609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Desenvolvimento</a:t>
              </a:r>
              <a:r>
                <a:rPr lang="en-US" sz="2000" b="1" dirty="0">
                  <a:solidFill>
                    <a:schemeClr val="tx1"/>
                  </a:solidFill>
                </a:rPr>
                <a:t> de scripts de </a:t>
              </a:r>
              <a:r>
                <a:rPr lang="en-US" sz="2000" b="1" dirty="0" err="1">
                  <a:solidFill>
                    <a:schemeClr val="tx1"/>
                  </a:solidFill>
                </a:rPr>
                <a:t>ataque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705C7503-D1A5-8BF4-DB35-F4CA880B7C1C}"/>
                </a:ext>
              </a:extLst>
            </p:cNvPr>
            <p:cNvSpPr/>
            <p:nvPr/>
          </p:nvSpPr>
          <p:spPr>
            <a:xfrm>
              <a:off x="2027062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Criação de </a:t>
              </a:r>
              <a:r>
                <a:rPr lang="pt-BR" sz="2000" b="1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payloads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29BCE374-5943-DBD8-FE17-D820646EAB64}"/>
                </a:ext>
              </a:extLst>
            </p:cNvPr>
            <p:cNvCxnSpPr>
              <a:cxnSpLocks/>
              <a:stCxn id="29" idx="2"/>
              <a:endCxn id="53" idx="0"/>
            </p:cNvCxnSpPr>
            <p:nvPr/>
          </p:nvCxnSpPr>
          <p:spPr>
            <a:xfrm flipH="1">
              <a:off x="3627262" y="5003679"/>
              <a:ext cx="446654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C92641FF-BADE-1E73-B8E3-C1DFDF4D1B17}"/>
                </a:ext>
              </a:extLst>
            </p:cNvPr>
            <p:cNvCxnSpPr>
              <a:cxnSpLocks/>
              <a:stCxn id="29" idx="2"/>
              <a:endCxn id="44" idx="0"/>
            </p:cNvCxnSpPr>
            <p:nvPr/>
          </p:nvCxnSpPr>
          <p:spPr>
            <a:xfrm>
              <a:off x="8093804" y="5003679"/>
              <a:ext cx="408055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48785173-29EF-C145-CFF5-11E70A0F312C}"/>
              </a:ext>
            </a:extLst>
          </p:cNvPr>
          <p:cNvCxnSpPr>
            <a:stCxn id="29" idx="2"/>
            <a:endCxn id="52" idx="0"/>
          </p:cNvCxnSpPr>
          <p:nvPr/>
        </p:nvCxnSpPr>
        <p:spPr>
          <a:xfrm flipH="1">
            <a:off x="7948188" y="5329627"/>
            <a:ext cx="192995" cy="15305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12DB9A0-CA47-E15C-B766-E8D02769A958}"/>
              </a:ext>
            </a:extLst>
          </p:cNvPr>
          <p:cNvSpPr txBox="1"/>
          <p:nvPr/>
        </p:nvSpPr>
        <p:spPr>
          <a:xfrm>
            <a:off x="2027062" y="7966128"/>
            <a:ext cx="307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msfvenom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5002A86-28F9-13A7-6DD1-3FF3D142BB84}"/>
              </a:ext>
            </a:extLst>
          </p:cNvPr>
          <p:cNvSpPr txBox="1"/>
          <p:nvPr/>
        </p:nvSpPr>
        <p:spPr>
          <a:xfrm>
            <a:off x="6480181" y="7981699"/>
            <a:ext cx="3078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Powershell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Ruby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9989D617-4C5B-1B40-9450-B8C3506EE256}"/>
              </a:ext>
            </a:extLst>
          </p:cNvPr>
          <p:cNvSpPr txBox="1"/>
          <p:nvPr/>
        </p:nvSpPr>
        <p:spPr>
          <a:xfrm>
            <a:off x="10753728" y="7948955"/>
            <a:ext cx="307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Exploit DB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0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C0C9-92FC-269A-FCF9-06086683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42E91D-613C-551D-9BEF-8541BEFC826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FEC2171-87F6-8F9D-1BB6-268161B490EB}"/>
              </a:ext>
            </a:extLst>
          </p:cNvPr>
          <p:cNvGrpSpPr/>
          <p:nvPr/>
        </p:nvGrpSpPr>
        <p:grpSpPr>
          <a:xfrm>
            <a:off x="15668625" y="-114300"/>
            <a:ext cx="2619375" cy="10415587"/>
            <a:chOff x="0" y="0"/>
            <a:chExt cx="689877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59B5DE3-7804-3B52-D633-24E0D96B952C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9A4BC3D-492D-8169-DF9E-362ABF705D8D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4BFDC18-4B4C-1A9F-158A-4DBE6999FA88}"/>
              </a:ext>
            </a:extLst>
          </p:cNvPr>
          <p:cNvGrpSpPr/>
          <p:nvPr/>
        </p:nvGrpSpPr>
        <p:grpSpPr>
          <a:xfrm>
            <a:off x="13049250" y="-114300"/>
            <a:ext cx="2619375" cy="10415587"/>
            <a:chOff x="0" y="0"/>
            <a:chExt cx="689877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D12841-0F5B-9143-B79E-DCDDC51D3A31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587100E-55A7-0274-A29B-379DB165387F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AE8AEBC-C2BB-4DB0-A7B9-6EB61A100C8A}"/>
              </a:ext>
            </a:extLst>
          </p:cNvPr>
          <p:cNvGrpSpPr/>
          <p:nvPr/>
        </p:nvGrpSpPr>
        <p:grpSpPr>
          <a:xfrm>
            <a:off x="10429875" y="-114300"/>
            <a:ext cx="2619375" cy="10415587"/>
            <a:chOff x="0" y="0"/>
            <a:chExt cx="689877" cy="27093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E70B-152C-81DC-84F1-8CDD6000DA7C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2D9E1E8-3C9E-9335-5D49-2FEF61B3BA3D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E84843C-E5AC-EF33-7F02-8C4B83A9A574}"/>
              </a:ext>
            </a:extLst>
          </p:cNvPr>
          <p:cNvGrpSpPr/>
          <p:nvPr/>
        </p:nvGrpSpPr>
        <p:grpSpPr>
          <a:xfrm>
            <a:off x="7831440" y="-114299"/>
            <a:ext cx="2619375" cy="10415587"/>
            <a:chOff x="0" y="0"/>
            <a:chExt cx="689877" cy="270933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CD13A6B-F012-83B5-0780-1056471AAE8C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1788A94-3099-6A39-C623-A53B5E8E3212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70F7B09-B889-175D-A30D-EC34FE0DF1A5}"/>
              </a:ext>
            </a:extLst>
          </p:cNvPr>
          <p:cNvGrpSpPr/>
          <p:nvPr/>
        </p:nvGrpSpPr>
        <p:grpSpPr>
          <a:xfrm>
            <a:off x="5214938" y="-114299"/>
            <a:ext cx="2619375" cy="10415587"/>
            <a:chOff x="0" y="0"/>
            <a:chExt cx="689877" cy="27093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4B7128F-0FA0-0D73-A2B3-5A4768543087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75E5FAD-A380-BFAB-817A-CA7FFB84D494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39936FB-A2DF-6D05-F17E-7EA3A0D93DBC}"/>
              </a:ext>
            </a:extLst>
          </p:cNvPr>
          <p:cNvGrpSpPr/>
          <p:nvPr/>
        </p:nvGrpSpPr>
        <p:grpSpPr>
          <a:xfrm>
            <a:off x="2603220" y="-114300"/>
            <a:ext cx="2619375" cy="10415587"/>
            <a:chOff x="0" y="0"/>
            <a:chExt cx="689877" cy="270933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3BEDACD-4488-D068-620D-6E0DC6C510AF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30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DD6CBC1A-B5C5-0800-2540-7CDF4D84A8CD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8DA47C8-AFD3-0CAC-827D-2E1322068061}"/>
              </a:ext>
            </a:extLst>
          </p:cNvPr>
          <p:cNvGrpSpPr/>
          <p:nvPr/>
        </p:nvGrpSpPr>
        <p:grpSpPr>
          <a:xfrm>
            <a:off x="0" y="-114300"/>
            <a:ext cx="2619375" cy="10415587"/>
            <a:chOff x="0" y="0"/>
            <a:chExt cx="689877" cy="270933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ACA6848-A9BC-D37C-F4DB-D4279E9683F8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93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A021552-FAF2-15A0-EE31-968D4F667D51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0245292-B50E-536A-E712-541781DB1507}"/>
              </a:ext>
            </a:extLst>
          </p:cNvPr>
          <p:cNvGrpSpPr/>
          <p:nvPr/>
        </p:nvGrpSpPr>
        <p:grpSpPr>
          <a:xfrm>
            <a:off x="84612" y="5876809"/>
            <a:ext cx="2485020" cy="2485020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D78F8C1-3942-722C-0753-8C572B12CA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762" t="-93182" r="-5318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697DB2CD-F14A-7CEB-3F9A-4042B9CD04A1}"/>
              </a:ext>
            </a:extLst>
          </p:cNvPr>
          <p:cNvGrpSpPr/>
          <p:nvPr/>
        </p:nvGrpSpPr>
        <p:grpSpPr>
          <a:xfrm>
            <a:off x="2670398" y="1821865"/>
            <a:ext cx="2485020" cy="2485020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0FD30FE-3796-2F4D-36B7-1001F84D44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0449" t="-4686" r="-456186" b="-884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620BD381-0F54-6E47-80E2-6B42E8DBE420}"/>
              </a:ext>
            </a:extLst>
          </p:cNvPr>
          <p:cNvGrpSpPr/>
          <p:nvPr/>
        </p:nvGrpSpPr>
        <p:grpSpPr>
          <a:xfrm>
            <a:off x="5327370" y="5847626"/>
            <a:ext cx="2485020" cy="2485020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4281E6FD-EBB6-37FA-35A8-310C31DF73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8291" t="-93182" r="-3783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270763B0-E511-7BFE-ED12-CFACF0E124F4}"/>
              </a:ext>
            </a:extLst>
          </p:cNvPr>
          <p:cNvGrpSpPr/>
          <p:nvPr/>
        </p:nvGrpSpPr>
        <p:grpSpPr>
          <a:xfrm>
            <a:off x="7944855" y="1821865"/>
            <a:ext cx="2485020" cy="2485020"/>
            <a:chOff x="0" y="0"/>
            <a:chExt cx="812800" cy="8128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E3ED0B6E-B62D-DC2F-766A-BE70B8B7C9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23BE09B3-F4B8-1F1E-E976-D15C78B34671}"/>
              </a:ext>
            </a:extLst>
          </p:cNvPr>
          <p:cNvGrpSpPr/>
          <p:nvPr/>
        </p:nvGrpSpPr>
        <p:grpSpPr>
          <a:xfrm>
            <a:off x="10507523" y="5847626"/>
            <a:ext cx="2485020" cy="2485020"/>
            <a:chOff x="0" y="0"/>
            <a:chExt cx="812800" cy="812800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A79B3955-7054-E1C4-66CE-9CE08D569C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04782D8B-1F84-1606-8E53-D2D593FBEC98}"/>
              </a:ext>
            </a:extLst>
          </p:cNvPr>
          <p:cNvGrpSpPr/>
          <p:nvPr/>
        </p:nvGrpSpPr>
        <p:grpSpPr>
          <a:xfrm>
            <a:off x="13096875" y="1821865"/>
            <a:ext cx="2485020" cy="2485020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78081820-9C24-BB3C-F961-C89604BFD7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AE2758A4-630E-16DA-5442-94C1D7C389D4}"/>
              </a:ext>
            </a:extLst>
          </p:cNvPr>
          <p:cNvGrpSpPr/>
          <p:nvPr/>
        </p:nvGrpSpPr>
        <p:grpSpPr>
          <a:xfrm>
            <a:off x="15735802" y="5847626"/>
            <a:ext cx="2485020" cy="2485020"/>
            <a:chOff x="0" y="0"/>
            <a:chExt cx="812800" cy="81280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032CAC9-78ED-B50E-6A97-6D1958A65A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273700A-F64E-0140-784D-6DFC2B1B3385}"/>
              </a:ext>
            </a:extLst>
          </p:cNvPr>
          <p:cNvSpPr txBox="1"/>
          <p:nvPr/>
        </p:nvSpPr>
        <p:spPr>
          <a:xfrm rot="5400000">
            <a:off x="-861131" y="3488314"/>
            <a:ext cx="449353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RECONHECIMENTO</a:t>
            </a:r>
            <a:endParaRPr lang="pt-BR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2DD1093-8E2C-C29E-2888-CB6BFB9EFE9E}"/>
              </a:ext>
            </a:extLst>
          </p:cNvPr>
          <p:cNvSpPr txBox="1"/>
          <p:nvPr/>
        </p:nvSpPr>
        <p:spPr>
          <a:xfrm rot="5400000">
            <a:off x="2656812" y="5600019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ARMAÇÃO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A972913-68FD-5713-9FDE-CB402AC9A94F}"/>
              </a:ext>
            </a:extLst>
          </p:cNvPr>
          <p:cNvSpPr txBox="1"/>
          <p:nvPr/>
        </p:nvSpPr>
        <p:spPr>
          <a:xfrm rot="5400000">
            <a:off x="5276188" y="4257432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9A8BFF2-FDBB-DC9B-723B-9F81184C3E99}"/>
              </a:ext>
            </a:extLst>
          </p:cNvPr>
          <p:cNvSpPr txBox="1"/>
          <p:nvPr/>
        </p:nvSpPr>
        <p:spPr>
          <a:xfrm rot="5400000">
            <a:off x="7385518" y="604253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ACC0F1-38FE-7112-D8D5-0AFC8385F04F}"/>
              </a:ext>
            </a:extLst>
          </p:cNvPr>
          <p:cNvSpPr txBox="1"/>
          <p:nvPr/>
        </p:nvSpPr>
        <p:spPr>
          <a:xfrm rot="5400000">
            <a:off x="9969427" y="375154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5C75469-1980-A434-0130-DD6721EFDF04}"/>
              </a:ext>
            </a:extLst>
          </p:cNvPr>
          <p:cNvSpPr txBox="1"/>
          <p:nvPr/>
        </p:nvSpPr>
        <p:spPr>
          <a:xfrm rot="5400000">
            <a:off x="11545697" y="7155217"/>
            <a:ext cx="5601533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F2C0EA8-CAEF-8961-15C9-BA9BA9ACFBBD}"/>
              </a:ext>
            </a:extLst>
          </p:cNvPr>
          <p:cNvSpPr txBox="1"/>
          <p:nvPr/>
        </p:nvSpPr>
        <p:spPr>
          <a:xfrm rot="5400000">
            <a:off x="14151552" y="2940788"/>
            <a:ext cx="567847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658370FA-DD30-8E0F-3305-398B0F13CB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24E1603F-6C01-C420-4B15-0C6F31A1F77D}"/>
              </a:ext>
            </a:extLst>
          </p:cNvPr>
          <p:cNvSpPr/>
          <p:nvPr/>
        </p:nvSpPr>
        <p:spPr>
          <a:xfrm rot="18206137">
            <a:off x="1492690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029C202E-442D-26B7-ADFF-D590C0147B60}"/>
              </a:ext>
            </a:extLst>
          </p:cNvPr>
          <p:cNvSpPr/>
          <p:nvPr/>
        </p:nvSpPr>
        <p:spPr>
          <a:xfrm rot="18206137">
            <a:off x="6724217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944EBE1D-D05D-BA7C-0C9D-C96E05B0016A}"/>
              </a:ext>
            </a:extLst>
          </p:cNvPr>
          <p:cNvSpPr/>
          <p:nvPr/>
        </p:nvSpPr>
        <p:spPr>
          <a:xfrm rot="18206137">
            <a:off x="11945477" y="4857732"/>
            <a:ext cx="2223046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95B04ED5-C4EC-ACA9-C533-BD405B86AF4A}"/>
              </a:ext>
            </a:extLst>
          </p:cNvPr>
          <p:cNvSpPr/>
          <p:nvPr/>
        </p:nvSpPr>
        <p:spPr>
          <a:xfrm rot="3427353">
            <a:off x="4096544" y="4914907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8ED98769-C367-33FA-363E-674441E3ED0E}"/>
              </a:ext>
            </a:extLst>
          </p:cNvPr>
          <p:cNvSpPr/>
          <p:nvPr/>
        </p:nvSpPr>
        <p:spPr>
          <a:xfrm rot="3427353">
            <a:off x="9447450" y="4775554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9F8C91AC-C7EF-DAB9-9BD6-74CC5606EFE5}"/>
              </a:ext>
            </a:extLst>
          </p:cNvPr>
          <p:cNvSpPr/>
          <p:nvPr/>
        </p:nvSpPr>
        <p:spPr>
          <a:xfrm rot="3427353">
            <a:off x="14523713" y="4837428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76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E4866-9467-252E-75B0-00FDA474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352DAEB4-9E1B-F319-5D10-A14ACAE3952E}"/>
              </a:ext>
            </a:extLst>
          </p:cNvPr>
          <p:cNvGrpSpPr/>
          <p:nvPr/>
        </p:nvGrpSpPr>
        <p:grpSpPr>
          <a:xfrm>
            <a:off x="1095603" y="0"/>
            <a:ext cx="14946445" cy="10301288"/>
            <a:chOff x="0" y="0"/>
            <a:chExt cx="689877" cy="27093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4812EC8-E1CC-6494-B4BB-BBA81DB05F65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636690F-55AF-8501-6EED-4ED16484F7F0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ED54AEBD-7ADC-B699-BAFF-A4384DDDE0BF}"/>
              </a:ext>
            </a:extLst>
          </p:cNvPr>
          <p:cNvGrpSpPr/>
          <p:nvPr/>
        </p:nvGrpSpPr>
        <p:grpSpPr>
          <a:xfrm>
            <a:off x="1447800" y="1028700"/>
            <a:ext cx="3200400" cy="3200400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AB9D094C-8D8D-7104-DD86-50B0186E738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8291" t="-93182" r="-3783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5EDDCE0-7727-123B-702B-A6D32A0492E8}"/>
              </a:ext>
            </a:extLst>
          </p:cNvPr>
          <p:cNvSpPr txBox="1"/>
          <p:nvPr/>
        </p:nvSpPr>
        <p:spPr>
          <a:xfrm>
            <a:off x="2485765" y="1846212"/>
            <a:ext cx="880241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aven Pro" panose="020B0604020202020204" charset="0"/>
              </a:rPr>
              <a:t>ENTREGA</a:t>
            </a:r>
            <a:endParaRPr lang="pt-BR" sz="80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grpSp>
        <p:nvGrpSpPr>
          <p:cNvPr id="26" name="Group 3">
            <a:extLst>
              <a:ext uri="{FF2B5EF4-FFF2-40B4-BE49-F238E27FC236}">
                <a16:creationId xmlns:a16="http://schemas.microsoft.com/office/drawing/2014/main" id="{81A9D67B-634F-8492-6A5A-DD753210F36B}"/>
              </a:ext>
            </a:extLst>
          </p:cNvPr>
          <p:cNvGrpSpPr/>
          <p:nvPr/>
        </p:nvGrpSpPr>
        <p:grpSpPr>
          <a:xfrm>
            <a:off x="17707825" y="1"/>
            <a:ext cx="580175" cy="10301287"/>
            <a:chOff x="0" y="0"/>
            <a:chExt cx="689877" cy="2709333"/>
          </a:xfrm>
        </p:grpSpPr>
        <p:sp>
          <p:nvSpPr>
            <p:cNvPr id="77" name="Freeform 4">
              <a:extLst>
                <a:ext uri="{FF2B5EF4-FFF2-40B4-BE49-F238E27FC236}">
                  <a16:creationId xmlns:a16="http://schemas.microsoft.com/office/drawing/2014/main" id="{147260DD-9D08-FECD-5065-4EEE131AF286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8" name="TextBox 5">
              <a:extLst>
                <a:ext uri="{FF2B5EF4-FFF2-40B4-BE49-F238E27FC236}">
                  <a16:creationId xmlns:a16="http://schemas.microsoft.com/office/drawing/2014/main" id="{C181C05B-3DDE-9EC3-9764-4061F33291A1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6">
            <a:extLst>
              <a:ext uri="{FF2B5EF4-FFF2-40B4-BE49-F238E27FC236}">
                <a16:creationId xmlns:a16="http://schemas.microsoft.com/office/drawing/2014/main" id="{624E024D-9BAF-7C0D-0CED-B94FCB168DBD}"/>
              </a:ext>
            </a:extLst>
          </p:cNvPr>
          <p:cNvGrpSpPr/>
          <p:nvPr/>
        </p:nvGrpSpPr>
        <p:grpSpPr>
          <a:xfrm>
            <a:off x="17127650" y="1"/>
            <a:ext cx="580175" cy="10301287"/>
            <a:chOff x="0" y="0"/>
            <a:chExt cx="689877" cy="2709333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12E15C8D-4400-7CEA-186A-47686A3D0539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362076AE-3B4E-E411-4328-A772E8C07E17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9">
            <a:extLst>
              <a:ext uri="{FF2B5EF4-FFF2-40B4-BE49-F238E27FC236}">
                <a16:creationId xmlns:a16="http://schemas.microsoft.com/office/drawing/2014/main" id="{6C5FB669-4D60-FA68-DB3A-BB97CB8149EA}"/>
              </a:ext>
            </a:extLst>
          </p:cNvPr>
          <p:cNvGrpSpPr/>
          <p:nvPr/>
        </p:nvGrpSpPr>
        <p:grpSpPr>
          <a:xfrm>
            <a:off x="16547475" y="1"/>
            <a:ext cx="580175" cy="10301287"/>
            <a:chOff x="0" y="0"/>
            <a:chExt cx="689877" cy="2709333"/>
          </a:xfrm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FC5D7D73-F0AC-430E-832D-2A316C26702D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TextBox 11">
              <a:extLst>
                <a:ext uri="{FF2B5EF4-FFF2-40B4-BE49-F238E27FC236}">
                  <a16:creationId xmlns:a16="http://schemas.microsoft.com/office/drawing/2014/main" id="{09D33341-E106-DFD2-2716-7BF2B4119F06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12">
            <a:extLst>
              <a:ext uri="{FF2B5EF4-FFF2-40B4-BE49-F238E27FC236}">
                <a16:creationId xmlns:a16="http://schemas.microsoft.com/office/drawing/2014/main" id="{EC81D068-E688-5A83-7202-535958EB3ED7}"/>
              </a:ext>
            </a:extLst>
          </p:cNvPr>
          <p:cNvGrpSpPr/>
          <p:nvPr/>
        </p:nvGrpSpPr>
        <p:grpSpPr>
          <a:xfrm>
            <a:off x="15971939" y="2"/>
            <a:ext cx="580175" cy="10301287"/>
            <a:chOff x="0" y="0"/>
            <a:chExt cx="689877" cy="2709333"/>
          </a:xfrm>
        </p:grpSpPr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3890A24E-2180-ADBE-1407-F6700E32CA9F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3320AC43-9410-C849-6558-F301AF695E4B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36">
            <a:extLst>
              <a:ext uri="{FF2B5EF4-FFF2-40B4-BE49-F238E27FC236}">
                <a16:creationId xmlns:a16="http://schemas.microsoft.com/office/drawing/2014/main" id="{2980E8DC-F655-A18A-302B-EF948D8FBFE9}"/>
              </a:ext>
            </a:extLst>
          </p:cNvPr>
          <p:cNvGrpSpPr/>
          <p:nvPr/>
        </p:nvGrpSpPr>
        <p:grpSpPr>
          <a:xfrm>
            <a:off x="15997059" y="1810089"/>
            <a:ext cx="550416" cy="2488471"/>
            <a:chOff x="0" y="0"/>
            <a:chExt cx="812800" cy="812800"/>
          </a:xfrm>
        </p:grpSpPr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9C92395A-3E4D-7BF2-A139-AA039DD0AF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" name="Group 38">
            <a:extLst>
              <a:ext uri="{FF2B5EF4-FFF2-40B4-BE49-F238E27FC236}">
                <a16:creationId xmlns:a16="http://schemas.microsoft.com/office/drawing/2014/main" id="{43739208-8128-370D-F600-9F39C2F7C23F}"/>
              </a:ext>
            </a:extLst>
          </p:cNvPr>
          <p:cNvGrpSpPr/>
          <p:nvPr/>
        </p:nvGrpSpPr>
        <p:grpSpPr>
          <a:xfrm>
            <a:off x="16564674" y="5841442"/>
            <a:ext cx="550416" cy="2488471"/>
            <a:chOff x="0" y="0"/>
            <a:chExt cx="812800" cy="812800"/>
          </a:xfrm>
        </p:grpSpPr>
        <p:sp>
          <p:nvSpPr>
            <p:cNvPr id="66" name="Freeform 39">
              <a:extLst>
                <a:ext uri="{FF2B5EF4-FFF2-40B4-BE49-F238E27FC236}">
                  <a16:creationId xmlns:a16="http://schemas.microsoft.com/office/drawing/2014/main" id="{D8E97A47-BF8A-CAFE-800C-72CD974A23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40">
            <a:extLst>
              <a:ext uri="{FF2B5EF4-FFF2-40B4-BE49-F238E27FC236}">
                <a16:creationId xmlns:a16="http://schemas.microsoft.com/office/drawing/2014/main" id="{49649829-1FF1-E464-DC8E-28BFB9A67757}"/>
              </a:ext>
            </a:extLst>
          </p:cNvPr>
          <p:cNvGrpSpPr/>
          <p:nvPr/>
        </p:nvGrpSpPr>
        <p:grpSpPr>
          <a:xfrm>
            <a:off x="17138199" y="1810089"/>
            <a:ext cx="550416" cy="2488471"/>
            <a:chOff x="0" y="0"/>
            <a:chExt cx="812800" cy="812800"/>
          </a:xfrm>
        </p:grpSpPr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BCF4162E-F0FE-24EB-824A-46150769DDE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" name="Group 42">
            <a:extLst>
              <a:ext uri="{FF2B5EF4-FFF2-40B4-BE49-F238E27FC236}">
                <a16:creationId xmlns:a16="http://schemas.microsoft.com/office/drawing/2014/main" id="{66BF11B6-75C0-4ADF-E9DB-4CA016550980}"/>
              </a:ext>
            </a:extLst>
          </p:cNvPr>
          <p:cNvGrpSpPr/>
          <p:nvPr/>
        </p:nvGrpSpPr>
        <p:grpSpPr>
          <a:xfrm>
            <a:off x="17722704" y="5841442"/>
            <a:ext cx="550416" cy="2488471"/>
            <a:chOff x="0" y="0"/>
            <a:chExt cx="812800" cy="812800"/>
          </a:xfrm>
        </p:grpSpPr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1328EF30-D358-B8FD-F2CE-4999389ABA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1A85157-10B3-8A48-7165-91C4B757E208}"/>
              </a:ext>
            </a:extLst>
          </p:cNvPr>
          <p:cNvSpPr txBox="1"/>
          <p:nvPr/>
        </p:nvSpPr>
        <p:spPr>
          <a:xfrm rot="5400000">
            <a:off x="14480976" y="6147154"/>
            <a:ext cx="3575166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84FB4A31-2FDF-F792-0BA4-0DE77AA20983}"/>
              </a:ext>
            </a:extLst>
          </p:cNvPr>
          <p:cNvSpPr txBox="1"/>
          <p:nvPr/>
        </p:nvSpPr>
        <p:spPr>
          <a:xfrm rot="5400000">
            <a:off x="15053295" y="3852982"/>
            <a:ext cx="3575166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ED32605F-EA9C-0D1B-7134-2A7B963CB785}"/>
              </a:ext>
            </a:extLst>
          </p:cNvPr>
          <p:cNvSpPr txBox="1"/>
          <p:nvPr/>
        </p:nvSpPr>
        <p:spPr>
          <a:xfrm rot="5400000">
            <a:off x="14610318" y="7261380"/>
            <a:ext cx="5609313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17C059-975C-A762-9423-370C38EE1ACB}"/>
              </a:ext>
            </a:extLst>
          </p:cNvPr>
          <p:cNvSpPr txBox="1"/>
          <p:nvPr/>
        </p:nvSpPr>
        <p:spPr>
          <a:xfrm rot="5400000">
            <a:off x="15157494" y="3041098"/>
            <a:ext cx="5686364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E7E4A983-3183-24EE-8CA3-856D42D611E0}"/>
              </a:ext>
            </a:extLst>
          </p:cNvPr>
          <p:cNvGrpSpPr/>
          <p:nvPr/>
        </p:nvGrpSpPr>
        <p:grpSpPr>
          <a:xfrm>
            <a:off x="0" y="0"/>
            <a:ext cx="580175" cy="10301287"/>
            <a:chOff x="0" y="14287"/>
            <a:chExt cx="2619375" cy="10287000"/>
          </a:xfrm>
        </p:grpSpPr>
        <p:grpSp>
          <p:nvGrpSpPr>
            <p:cNvPr id="80" name="Group 21">
              <a:extLst>
                <a:ext uri="{FF2B5EF4-FFF2-40B4-BE49-F238E27FC236}">
                  <a16:creationId xmlns:a16="http://schemas.microsoft.com/office/drawing/2014/main" id="{8EEE1503-EA60-B8E3-E90A-1A51A104981E}"/>
                </a:ext>
              </a:extLst>
            </p:cNvPr>
            <p:cNvGrpSpPr/>
            <p:nvPr/>
          </p:nvGrpSpPr>
          <p:grpSpPr>
            <a:xfrm>
              <a:off x="0" y="14287"/>
              <a:ext cx="2619375" cy="10287000"/>
              <a:chOff x="0" y="0"/>
              <a:chExt cx="689877" cy="2709333"/>
            </a:xfrm>
          </p:grpSpPr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3AA83A34-7BE8-3896-FEFB-DD6A224B3B1E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1933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23">
                <a:extLst>
                  <a:ext uri="{FF2B5EF4-FFF2-40B4-BE49-F238E27FC236}">
                    <a16:creationId xmlns:a16="http://schemas.microsoft.com/office/drawing/2014/main" id="{D3B95887-C08B-AB57-1849-D6F0FA97E4B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1" name="Group 30">
              <a:extLst>
                <a:ext uri="{FF2B5EF4-FFF2-40B4-BE49-F238E27FC236}">
                  <a16:creationId xmlns:a16="http://schemas.microsoft.com/office/drawing/2014/main" id="{357D51CB-F68E-9384-4380-2B50AE20594D}"/>
                </a:ext>
              </a:extLst>
            </p:cNvPr>
            <p:cNvGrpSpPr/>
            <p:nvPr/>
          </p:nvGrpSpPr>
          <p:grpSpPr>
            <a:xfrm>
              <a:off x="84612" y="5876809"/>
              <a:ext cx="2485020" cy="2485020"/>
              <a:chOff x="0" y="0"/>
              <a:chExt cx="812800" cy="812800"/>
            </a:xfrm>
          </p:grpSpPr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01AF170B-6ED2-F9D1-2712-EB8C8F47A9C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4762" t="-93182" r="-531873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BEA4E5B0-E44B-780F-04FF-4ECD52D95BB2}"/>
                </a:ext>
              </a:extLst>
            </p:cNvPr>
            <p:cNvSpPr txBox="1"/>
            <p:nvPr/>
          </p:nvSpPr>
          <p:spPr>
            <a:xfrm rot="5400000">
              <a:off x="-861131" y="3488314"/>
              <a:ext cx="449353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RECONHECIMENTO</a:t>
              </a:r>
              <a:endParaRPr lang="pt-BR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AC698396-826C-5B15-076E-D4ABB7C2EE76}"/>
              </a:ext>
            </a:extLst>
          </p:cNvPr>
          <p:cNvGrpSpPr/>
          <p:nvPr/>
        </p:nvGrpSpPr>
        <p:grpSpPr>
          <a:xfrm>
            <a:off x="555311" y="0"/>
            <a:ext cx="572646" cy="10301287"/>
            <a:chOff x="14859000" y="1"/>
            <a:chExt cx="572646" cy="10301287"/>
          </a:xfrm>
        </p:grpSpPr>
        <p:grpSp>
          <p:nvGrpSpPr>
            <p:cNvPr id="93" name="Group 18">
              <a:extLst>
                <a:ext uri="{FF2B5EF4-FFF2-40B4-BE49-F238E27FC236}">
                  <a16:creationId xmlns:a16="http://schemas.microsoft.com/office/drawing/2014/main" id="{21C1B4C3-7B76-82E9-F6ED-721ED1F5DE9D}"/>
                </a:ext>
              </a:extLst>
            </p:cNvPr>
            <p:cNvGrpSpPr/>
            <p:nvPr/>
          </p:nvGrpSpPr>
          <p:grpSpPr>
            <a:xfrm>
              <a:off x="14859000" y="1"/>
              <a:ext cx="572646" cy="10301287"/>
              <a:chOff x="0" y="0"/>
              <a:chExt cx="689877" cy="2709333"/>
            </a:xfrm>
          </p:grpSpPr>
          <p:sp>
            <p:nvSpPr>
              <p:cNvPr id="112" name="Freeform 19">
                <a:extLst>
                  <a:ext uri="{FF2B5EF4-FFF2-40B4-BE49-F238E27FC236}">
                    <a16:creationId xmlns:a16="http://schemas.microsoft.com/office/drawing/2014/main" id="{CCACD4B7-8336-313A-AD01-8435B4530043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9307A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3" name="TextBox 20">
                <a:extLst>
                  <a:ext uri="{FF2B5EF4-FFF2-40B4-BE49-F238E27FC236}">
                    <a16:creationId xmlns:a16="http://schemas.microsoft.com/office/drawing/2014/main" id="{51D836E5-37A5-652D-243D-E10EB66A01B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4" name="Group 32">
              <a:extLst>
                <a:ext uri="{FF2B5EF4-FFF2-40B4-BE49-F238E27FC236}">
                  <a16:creationId xmlns:a16="http://schemas.microsoft.com/office/drawing/2014/main" id="{7473B69E-6E55-15FE-24BB-07A42AF716C1}"/>
                </a:ext>
              </a:extLst>
            </p:cNvPr>
            <p:cNvGrpSpPr/>
            <p:nvPr/>
          </p:nvGrpSpPr>
          <p:grpSpPr>
            <a:xfrm>
              <a:off x="14873686" y="1810089"/>
              <a:ext cx="543274" cy="2488471"/>
              <a:chOff x="0" y="0"/>
              <a:chExt cx="812800" cy="812800"/>
            </a:xfrm>
          </p:grpSpPr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EC25D181-5751-2A38-B09B-E80E50DCF42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0449" t="-4686" r="-456186" b="-88495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47DB01FC-F552-0ECD-BF96-E44A65B58238}"/>
                </a:ext>
              </a:extLst>
            </p:cNvPr>
            <p:cNvSpPr txBox="1"/>
            <p:nvPr/>
          </p:nvSpPr>
          <p:spPr>
            <a:xfrm rot="5400000">
              <a:off x="13870907" y="5704429"/>
              <a:ext cx="2558093" cy="6196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ARMAÇÃO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0489E6CE-00F9-141E-D530-9B58435A48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463C83-FE20-FAE1-D062-FB71D3836777}"/>
              </a:ext>
            </a:extLst>
          </p:cNvPr>
          <p:cNvGrpSpPr/>
          <p:nvPr/>
        </p:nvGrpSpPr>
        <p:grpSpPr>
          <a:xfrm>
            <a:off x="2676201" y="3946239"/>
            <a:ext cx="11747494" cy="3451436"/>
            <a:chOff x="2027062" y="4043242"/>
            <a:chExt cx="11747494" cy="3451436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90FF3AF-CF83-4853-1122-0F46200179B1}"/>
                </a:ext>
              </a:extLst>
            </p:cNvPr>
            <p:cNvSpPr/>
            <p:nvPr/>
          </p:nvSpPr>
          <p:spPr>
            <a:xfrm>
              <a:off x="5884004" y="4043242"/>
              <a:ext cx="44196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  <a:latin typeface="Maven Pro" panose="020B0604020202020204" charset="0"/>
                </a:rPr>
                <a:t>Métodos</a:t>
              </a:r>
              <a:r>
                <a:rPr lang="en-US" sz="2000" b="1" dirty="0">
                  <a:solidFill>
                    <a:schemeClr val="tx1"/>
                  </a:solidFill>
                  <a:latin typeface="Maven Pro" panose="020B0604020202020204" charset="0"/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  <a:latin typeface="Maven Pro" panose="020B0604020202020204" charset="0"/>
                </a:rPr>
                <a:t>entrega</a:t>
              </a:r>
              <a:endParaRPr lang="pt-BR" sz="2000" b="1" dirty="0">
                <a:solidFill>
                  <a:schemeClr val="tx1"/>
                </a:solidFill>
                <a:latin typeface="Maven Pro" panose="020B0604020202020204" charset="0"/>
              </a:endParaRPr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2356A5C-5EEE-EFED-BEF9-014A1D737252}"/>
                </a:ext>
              </a:extLst>
            </p:cNvPr>
            <p:cNvSpPr/>
            <p:nvPr/>
          </p:nvSpPr>
          <p:spPr>
            <a:xfrm>
              <a:off x="10574156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Exploração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vulnerabilidades</a:t>
              </a:r>
              <a:r>
                <a:rPr lang="en-US" sz="2000" b="1" dirty="0">
                  <a:solidFill>
                    <a:schemeClr val="tx1"/>
                  </a:solidFill>
                </a:rPr>
                <a:t> web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549BE4B-ED94-3587-0D33-A104980C95FC}"/>
                </a:ext>
              </a:extLst>
            </p:cNvPr>
            <p:cNvSpPr/>
            <p:nvPr/>
          </p:nvSpPr>
          <p:spPr>
            <a:xfrm>
              <a:off x="6300609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Anexos</a:t>
              </a:r>
              <a:r>
                <a:rPr lang="en-US" sz="2000" b="1" dirty="0">
                  <a:solidFill>
                    <a:schemeClr val="tx1"/>
                  </a:solidFill>
                </a:rPr>
                <a:t> de e-mail </a:t>
              </a:r>
              <a:r>
                <a:rPr lang="en-US" sz="2000" b="1" dirty="0" err="1">
                  <a:solidFill>
                    <a:schemeClr val="tx1"/>
                  </a:solidFill>
                </a:rPr>
                <a:t>maliciosos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528B96C8-0DE2-F692-1B7A-C8D6ADD4029E}"/>
                </a:ext>
              </a:extLst>
            </p:cNvPr>
            <p:cNvSpPr/>
            <p:nvPr/>
          </p:nvSpPr>
          <p:spPr>
            <a:xfrm>
              <a:off x="2027062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Phishing</a:t>
              </a:r>
              <a:r>
                <a:rPr lang="pt-BR" sz="20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	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8E4B6A6B-6F4F-CF0B-2141-340F5C9243C5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3627262" y="5003679"/>
              <a:ext cx="446654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4092C2AB-4948-5C45-225C-29B38427CA8E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8093804" y="5003679"/>
              <a:ext cx="408055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061ADD-F146-AF88-2C23-07F3D680F4F0}"/>
              </a:ext>
            </a:extLst>
          </p:cNvPr>
          <p:cNvSpPr txBox="1"/>
          <p:nvPr/>
        </p:nvSpPr>
        <p:spPr>
          <a:xfrm>
            <a:off x="2692530" y="7851097"/>
            <a:ext cx="307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Social Engineer Toolkit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Gophish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85111C-68D1-FC06-466D-EFECB1453E06}"/>
              </a:ext>
            </a:extLst>
          </p:cNvPr>
          <p:cNvSpPr txBox="1"/>
          <p:nvPr/>
        </p:nvSpPr>
        <p:spPr>
          <a:xfrm>
            <a:off x="7070024" y="7840623"/>
            <a:ext cx="3078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Phishery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2AB86A-F498-C07B-922B-2563EDB2936F}"/>
              </a:ext>
            </a:extLst>
          </p:cNvPr>
          <p:cNvSpPr txBox="1"/>
          <p:nvPr/>
        </p:nvSpPr>
        <p:spPr>
          <a:xfrm>
            <a:off x="11329573" y="7868248"/>
            <a:ext cx="3078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Burp Suit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OWASP ZAP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1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79FD-F3D5-E418-C90E-B91C27CE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AD743A-EF75-6D1E-E475-DC1A5524B3B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29B5AB8-6CCC-6A57-4D68-0B43065D5D16}"/>
              </a:ext>
            </a:extLst>
          </p:cNvPr>
          <p:cNvGrpSpPr/>
          <p:nvPr/>
        </p:nvGrpSpPr>
        <p:grpSpPr>
          <a:xfrm>
            <a:off x="15668625" y="-114300"/>
            <a:ext cx="2619375" cy="10415587"/>
            <a:chOff x="0" y="0"/>
            <a:chExt cx="689877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1DA366-C282-1A3F-523D-823F46BBA0E5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1718C40-41C0-C2AB-A816-AF23A1EBD313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B895902-C293-410E-58E7-6C61BCA0C004}"/>
              </a:ext>
            </a:extLst>
          </p:cNvPr>
          <p:cNvGrpSpPr/>
          <p:nvPr/>
        </p:nvGrpSpPr>
        <p:grpSpPr>
          <a:xfrm>
            <a:off x="13049250" y="-114300"/>
            <a:ext cx="2619375" cy="10415587"/>
            <a:chOff x="0" y="0"/>
            <a:chExt cx="689877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06739B-1C93-4E66-0762-EEED99EE346D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2EA9FEA-187D-C1CD-1F37-12A7C4FBFF6F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8C865CA-4FCF-6E65-0A87-AF833F00FEBE}"/>
              </a:ext>
            </a:extLst>
          </p:cNvPr>
          <p:cNvGrpSpPr/>
          <p:nvPr/>
        </p:nvGrpSpPr>
        <p:grpSpPr>
          <a:xfrm>
            <a:off x="10429875" y="-114300"/>
            <a:ext cx="2619375" cy="10415587"/>
            <a:chOff x="0" y="0"/>
            <a:chExt cx="689877" cy="27093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ECBA0CF-D212-29CA-E8CE-070C08F3829E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B21CF10-05A6-94A1-E71E-5E9B4FA5E9F4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F26A59D-E0AB-CEB1-B516-70A57F5E89BB}"/>
              </a:ext>
            </a:extLst>
          </p:cNvPr>
          <p:cNvGrpSpPr/>
          <p:nvPr/>
        </p:nvGrpSpPr>
        <p:grpSpPr>
          <a:xfrm>
            <a:off x="7831440" y="-114299"/>
            <a:ext cx="2619375" cy="10415587"/>
            <a:chOff x="0" y="0"/>
            <a:chExt cx="689877" cy="270933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068F175-8404-399F-0E59-1182EF886F3B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8925098-42B0-48ED-DF8B-FFB92135CB29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CC87039-0482-CE6F-9D0C-3511A43BFC51}"/>
              </a:ext>
            </a:extLst>
          </p:cNvPr>
          <p:cNvGrpSpPr/>
          <p:nvPr/>
        </p:nvGrpSpPr>
        <p:grpSpPr>
          <a:xfrm>
            <a:off x="5214938" y="-114299"/>
            <a:ext cx="2619375" cy="10415587"/>
            <a:chOff x="0" y="0"/>
            <a:chExt cx="689877" cy="27093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9B91FDD-4E05-0124-DFF8-03FEEEF1D5D8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D8A44D6-B577-F5D6-10C0-2721F1E05ECC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AE12BB5-224D-2FF4-A6BB-DFAEBE4962C1}"/>
              </a:ext>
            </a:extLst>
          </p:cNvPr>
          <p:cNvGrpSpPr/>
          <p:nvPr/>
        </p:nvGrpSpPr>
        <p:grpSpPr>
          <a:xfrm>
            <a:off x="2603220" y="-114300"/>
            <a:ext cx="2619375" cy="10415587"/>
            <a:chOff x="0" y="0"/>
            <a:chExt cx="689877" cy="270933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481089-5117-933D-EF12-CEE95B161844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30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CA12520-A703-D17D-B745-A6F9A37B397D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54050D70-0CB7-7CF0-C9F2-96A43EF94981}"/>
              </a:ext>
            </a:extLst>
          </p:cNvPr>
          <p:cNvGrpSpPr/>
          <p:nvPr/>
        </p:nvGrpSpPr>
        <p:grpSpPr>
          <a:xfrm>
            <a:off x="0" y="-114300"/>
            <a:ext cx="2619375" cy="10415587"/>
            <a:chOff x="0" y="0"/>
            <a:chExt cx="689877" cy="270933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225C70F-9C4B-2197-E03B-43D57545F375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93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E743E383-2889-CB8B-4330-E491AE78DFF9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1DD55EF-E806-84AB-BC4F-C911B72C866F}"/>
              </a:ext>
            </a:extLst>
          </p:cNvPr>
          <p:cNvGrpSpPr/>
          <p:nvPr/>
        </p:nvGrpSpPr>
        <p:grpSpPr>
          <a:xfrm>
            <a:off x="84612" y="5876809"/>
            <a:ext cx="2485020" cy="2485020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324BC041-3EE2-869D-A3D0-3FB1D0BC7C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762" t="-93182" r="-5318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635C38EB-F046-3419-4178-E6D75A9A9652}"/>
              </a:ext>
            </a:extLst>
          </p:cNvPr>
          <p:cNvGrpSpPr/>
          <p:nvPr/>
        </p:nvGrpSpPr>
        <p:grpSpPr>
          <a:xfrm>
            <a:off x="2670398" y="1821865"/>
            <a:ext cx="2485020" cy="2485020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4130F986-A7BB-5328-7637-427342413E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0449" t="-4686" r="-456186" b="-884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BC6F0EE3-E332-EDB0-CAB6-BFB0108CC394}"/>
              </a:ext>
            </a:extLst>
          </p:cNvPr>
          <p:cNvGrpSpPr/>
          <p:nvPr/>
        </p:nvGrpSpPr>
        <p:grpSpPr>
          <a:xfrm>
            <a:off x="5327370" y="5847626"/>
            <a:ext cx="2485020" cy="2485020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FC673B7-0765-564C-C865-F9BB3546B9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8291" t="-93182" r="-3783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67652A0-58CA-6171-875B-12D6BD206AA5}"/>
              </a:ext>
            </a:extLst>
          </p:cNvPr>
          <p:cNvGrpSpPr/>
          <p:nvPr/>
        </p:nvGrpSpPr>
        <p:grpSpPr>
          <a:xfrm>
            <a:off x="7944855" y="1821865"/>
            <a:ext cx="2485020" cy="2485020"/>
            <a:chOff x="0" y="0"/>
            <a:chExt cx="812800" cy="8128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854C2A80-9263-66AF-A18A-7386D01573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0738C0C8-B936-FDCC-5B10-C1288D16FBD5}"/>
              </a:ext>
            </a:extLst>
          </p:cNvPr>
          <p:cNvGrpSpPr/>
          <p:nvPr/>
        </p:nvGrpSpPr>
        <p:grpSpPr>
          <a:xfrm>
            <a:off x="10507523" y="5847626"/>
            <a:ext cx="2485020" cy="2485020"/>
            <a:chOff x="0" y="0"/>
            <a:chExt cx="812800" cy="812800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5298C3DE-3243-D01F-FF5B-0505425846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56E645C0-4884-2A6E-4422-BC0055A1CDA0}"/>
              </a:ext>
            </a:extLst>
          </p:cNvPr>
          <p:cNvGrpSpPr/>
          <p:nvPr/>
        </p:nvGrpSpPr>
        <p:grpSpPr>
          <a:xfrm>
            <a:off x="13096875" y="1821865"/>
            <a:ext cx="2485020" cy="2485020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848EAD39-438D-435F-BF26-B05E0698C9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CAF542FE-2F73-CA54-E541-1A32429EE5B6}"/>
              </a:ext>
            </a:extLst>
          </p:cNvPr>
          <p:cNvGrpSpPr/>
          <p:nvPr/>
        </p:nvGrpSpPr>
        <p:grpSpPr>
          <a:xfrm>
            <a:off x="15735802" y="5847626"/>
            <a:ext cx="2485020" cy="2485020"/>
            <a:chOff x="0" y="0"/>
            <a:chExt cx="812800" cy="81280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EC9BD8D5-6897-467E-0BD5-F0026AC3B1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499F9C4-D5F8-4634-376E-45CF5F6291BE}"/>
              </a:ext>
            </a:extLst>
          </p:cNvPr>
          <p:cNvSpPr txBox="1"/>
          <p:nvPr/>
        </p:nvSpPr>
        <p:spPr>
          <a:xfrm rot="5400000">
            <a:off x="-861131" y="3488314"/>
            <a:ext cx="449353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RECONHECIMENTO</a:t>
            </a:r>
            <a:endParaRPr lang="pt-BR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5CFC1CE-AAAC-71E2-BFDF-5FE46991D1F9}"/>
              </a:ext>
            </a:extLst>
          </p:cNvPr>
          <p:cNvSpPr txBox="1"/>
          <p:nvPr/>
        </p:nvSpPr>
        <p:spPr>
          <a:xfrm rot="5400000">
            <a:off x="2656812" y="5600019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ARMAÇÃO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453BD5C-2C16-511E-F2BB-3C2850D122D0}"/>
              </a:ext>
            </a:extLst>
          </p:cNvPr>
          <p:cNvSpPr txBox="1"/>
          <p:nvPr/>
        </p:nvSpPr>
        <p:spPr>
          <a:xfrm rot="5400000">
            <a:off x="5276188" y="4257432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79EA6C6-AFBA-7720-A305-8919ECC44278}"/>
              </a:ext>
            </a:extLst>
          </p:cNvPr>
          <p:cNvSpPr txBox="1"/>
          <p:nvPr/>
        </p:nvSpPr>
        <p:spPr>
          <a:xfrm rot="5400000">
            <a:off x="7385518" y="604253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4A438A9-9C8F-DE76-AB33-B8709FF1D153}"/>
              </a:ext>
            </a:extLst>
          </p:cNvPr>
          <p:cNvSpPr txBox="1"/>
          <p:nvPr/>
        </p:nvSpPr>
        <p:spPr>
          <a:xfrm rot="5400000">
            <a:off x="9969427" y="375154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F6D8067-E93C-6797-C7DF-E43B296D10E6}"/>
              </a:ext>
            </a:extLst>
          </p:cNvPr>
          <p:cNvSpPr txBox="1"/>
          <p:nvPr/>
        </p:nvSpPr>
        <p:spPr>
          <a:xfrm rot="5400000">
            <a:off x="11545697" y="7155217"/>
            <a:ext cx="5601533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3C78D18-89DF-0EAB-D9E7-EE8B84566410}"/>
              </a:ext>
            </a:extLst>
          </p:cNvPr>
          <p:cNvSpPr txBox="1"/>
          <p:nvPr/>
        </p:nvSpPr>
        <p:spPr>
          <a:xfrm rot="5400000">
            <a:off x="14151552" y="2940788"/>
            <a:ext cx="567847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83902A64-293B-1D99-8F58-3CACD645DD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600C5AB3-7F6C-573A-22DE-F36903A6F7DF}"/>
              </a:ext>
            </a:extLst>
          </p:cNvPr>
          <p:cNvSpPr/>
          <p:nvPr/>
        </p:nvSpPr>
        <p:spPr>
          <a:xfrm rot="18206137">
            <a:off x="1492690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3AA1BEFF-6593-F2D6-95B4-4AD412188822}"/>
              </a:ext>
            </a:extLst>
          </p:cNvPr>
          <p:cNvSpPr/>
          <p:nvPr/>
        </p:nvSpPr>
        <p:spPr>
          <a:xfrm rot="18206137">
            <a:off x="6724217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6035EB5E-541C-77A7-74C4-16F5A7390CCB}"/>
              </a:ext>
            </a:extLst>
          </p:cNvPr>
          <p:cNvSpPr/>
          <p:nvPr/>
        </p:nvSpPr>
        <p:spPr>
          <a:xfrm rot="18206137">
            <a:off x="11945477" y="4857732"/>
            <a:ext cx="2223046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8DFBDD5E-96E7-1CA6-9C72-D62693A01B80}"/>
              </a:ext>
            </a:extLst>
          </p:cNvPr>
          <p:cNvSpPr/>
          <p:nvPr/>
        </p:nvSpPr>
        <p:spPr>
          <a:xfrm rot="3427353">
            <a:off x="4096544" y="4914907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7EA735BC-5837-F626-9498-47EC4A8197B7}"/>
              </a:ext>
            </a:extLst>
          </p:cNvPr>
          <p:cNvSpPr/>
          <p:nvPr/>
        </p:nvSpPr>
        <p:spPr>
          <a:xfrm rot="3427353">
            <a:off x="9447450" y="4775554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24E9C411-4AC6-00A7-4C64-07BCFD9F370D}"/>
              </a:ext>
            </a:extLst>
          </p:cNvPr>
          <p:cNvSpPr/>
          <p:nvPr/>
        </p:nvSpPr>
        <p:spPr>
          <a:xfrm rot="3427353">
            <a:off x="14523713" y="4837428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402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0CE6E-A0E9-A811-9E06-02AF1449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">
            <a:extLst>
              <a:ext uri="{FF2B5EF4-FFF2-40B4-BE49-F238E27FC236}">
                <a16:creationId xmlns:a16="http://schemas.microsoft.com/office/drawing/2014/main" id="{08918253-116D-622B-47F0-0A461EE1AF95}"/>
              </a:ext>
            </a:extLst>
          </p:cNvPr>
          <p:cNvSpPr/>
          <p:nvPr/>
        </p:nvSpPr>
        <p:spPr>
          <a:xfrm>
            <a:off x="1119573" y="0"/>
            <a:ext cx="580175" cy="10301287"/>
          </a:xfrm>
          <a:custGeom>
            <a:avLst/>
            <a:gdLst/>
            <a:ahLst/>
            <a:cxnLst/>
            <a:rect l="l" t="t" r="r" b="b"/>
            <a:pathLst>
              <a:path w="689877" h="2709333">
                <a:moveTo>
                  <a:pt x="0" y="0"/>
                </a:moveTo>
                <a:lnTo>
                  <a:pt x="689877" y="0"/>
                </a:lnTo>
                <a:lnTo>
                  <a:pt x="689877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734EC2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Freeform 35">
            <a:extLst>
              <a:ext uri="{FF2B5EF4-FFF2-40B4-BE49-F238E27FC236}">
                <a16:creationId xmlns:a16="http://schemas.microsoft.com/office/drawing/2014/main" id="{5CD1036C-F68B-BFF5-68BC-ED8DF9E4A2AF}"/>
              </a:ext>
            </a:extLst>
          </p:cNvPr>
          <p:cNvSpPr/>
          <p:nvPr/>
        </p:nvSpPr>
        <p:spPr>
          <a:xfrm>
            <a:off x="1144476" y="5841440"/>
            <a:ext cx="550416" cy="248847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2"/>
            <a:stretch>
              <a:fillRect l="-168291" t="-93182" r="-3783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5BEF41-D89D-776F-2B81-5406D4A1A6E7}"/>
              </a:ext>
            </a:extLst>
          </p:cNvPr>
          <p:cNvSpPr txBox="1"/>
          <p:nvPr/>
        </p:nvSpPr>
        <p:spPr>
          <a:xfrm rot="5400000">
            <a:off x="137001" y="4359568"/>
            <a:ext cx="2558093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3">
            <a:extLst>
              <a:ext uri="{FF2B5EF4-FFF2-40B4-BE49-F238E27FC236}">
                <a16:creationId xmlns:a16="http://schemas.microsoft.com/office/drawing/2014/main" id="{66DF174F-2128-057D-F60F-8845B584BC59}"/>
              </a:ext>
            </a:extLst>
          </p:cNvPr>
          <p:cNvGrpSpPr/>
          <p:nvPr/>
        </p:nvGrpSpPr>
        <p:grpSpPr>
          <a:xfrm>
            <a:off x="17707825" y="1"/>
            <a:ext cx="580175" cy="10301287"/>
            <a:chOff x="0" y="0"/>
            <a:chExt cx="689877" cy="2709333"/>
          </a:xfrm>
        </p:grpSpPr>
        <p:sp>
          <p:nvSpPr>
            <p:cNvPr id="77" name="Freeform 4">
              <a:extLst>
                <a:ext uri="{FF2B5EF4-FFF2-40B4-BE49-F238E27FC236}">
                  <a16:creationId xmlns:a16="http://schemas.microsoft.com/office/drawing/2014/main" id="{C4B771D0-7F80-E2F6-79D9-CDA01AE4E8D0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8" name="TextBox 5">
              <a:extLst>
                <a:ext uri="{FF2B5EF4-FFF2-40B4-BE49-F238E27FC236}">
                  <a16:creationId xmlns:a16="http://schemas.microsoft.com/office/drawing/2014/main" id="{90D66F3B-D762-80D6-C6EC-B024F1FAD6D3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6">
            <a:extLst>
              <a:ext uri="{FF2B5EF4-FFF2-40B4-BE49-F238E27FC236}">
                <a16:creationId xmlns:a16="http://schemas.microsoft.com/office/drawing/2014/main" id="{0D311E1E-408A-70AD-DECA-4F27D3F71862}"/>
              </a:ext>
            </a:extLst>
          </p:cNvPr>
          <p:cNvGrpSpPr/>
          <p:nvPr/>
        </p:nvGrpSpPr>
        <p:grpSpPr>
          <a:xfrm>
            <a:off x="17127650" y="1"/>
            <a:ext cx="580175" cy="10301287"/>
            <a:chOff x="0" y="0"/>
            <a:chExt cx="689877" cy="2709333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E1FB2762-CC99-F9AC-C277-7A7018FA0EFD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F8CF99F1-EC67-BF07-F0A6-82C850B09188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9">
            <a:extLst>
              <a:ext uri="{FF2B5EF4-FFF2-40B4-BE49-F238E27FC236}">
                <a16:creationId xmlns:a16="http://schemas.microsoft.com/office/drawing/2014/main" id="{80115E01-5B30-DD82-A5B7-01674911408C}"/>
              </a:ext>
            </a:extLst>
          </p:cNvPr>
          <p:cNvGrpSpPr/>
          <p:nvPr/>
        </p:nvGrpSpPr>
        <p:grpSpPr>
          <a:xfrm>
            <a:off x="16547475" y="1"/>
            <a:ext cx="580175" cy="10301287"/>
            <a:chOff x="0" y="0"/>
            <a:chExt cx="689877" cy="2709333"/>
          </a:xfrm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664E9033-8EAC-FD39-0157-31A3E4AF4A0D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TextBox 11">
              <a:extLst>
                <a:ext uri="{FF2B5EF4-FFF2-40B4-BE49-F238E27FC236}">
                  <a16:creationId xmlns:a16="http://schemas.microsoft.com/office/drawing/2014/main" id="{60948AD0-EED6-D4D3-3F5F-B107DB77A002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12">
            <a:extLst>
              <a:ext uri="{FF2B5EF4-FFF2-40B4-BE49-F238E27FC236}">
                <a16:creationId xmlns:a16="http://schemas.microsoft.com/office/drawing/2014/main" id="{F22683B0-3000-660B-DC99-6C03248F1F58}"/>
              </a:ext>
            </a:extLst>
          </p:cNvPr>
          <p:cNvGrpSpPr/>
          <p:nvPr/>
        </p:nvGrpSpPr>
        <p:grpSpPr>
          <a:xfrm>
            <a:off x="1663687" y="2"/>
            <a:ext cx="14888427" cy="10301287"/>
            <a:chOff x="0" y="0"/>
            <a:chExt cx="689877" cy="2709333"/>
          </a:xfrm>
        </p:grpSpPr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C09B3C44-AAB1-05A7-D1EB-8E892DFFF5B8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D490C318-64A5-D2F6-EC47-3028723D849E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36">
            <a:extLst>
              <a:ext uri="{FF2B5EF4-FFF2-40B4-BE49-F238E27FC236}">
                <a16:creationId xmlns:a16="http://schemas.microsoft.com/office/drawing/2014/main" id="{A8C0C980-B30F-4215-780B-D62BB93A7CC1}"/>
              </a:ext>
            </a:extLst>
          </p:cNvPr>
          <p:cNvGrpSpPr/>
          <p:nvPr/>
        </p:nvGrpSpPr>
        <p:grpSpPr>
          <a:xfrm>
            <a:off x="2196783" y="1098159"/>
            <a:ext cx="3200400" cy="3200400"/>
            <a:chOff x="0" y="0"/>
            <a:chExt cx="812800" cy="812800"/>
          </a:xfrm>
        </p:grpSpPr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89B1FA29-3C8C-FE3F-DB20-852D2ABCB9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4" name="Group 38">
            <a:extLst>
              <a:ext uri="{FF2B5EF4-FFF2-40B4-BE49-F238E27FC236}">
                <a16:creationId xmlns:a16="http://schemas.microsoft.com/office/drawing/2014/main" id="{2EF1FBE2-4CBA-12AD-E780-8C20F8CC6FF1}"/>
              </a:ext>
            </a:extLst>
          </p:cNvPr>
          <p:cNvGrpSpPr/>
          <p:nvPr/>
        </p:nvGrpSpPr>
        <p:grpSpPr>
          <a:xfrm>
            <a:off x="16564674" y="5841442"/>
            <a:ext cx="550416" cy="2488471"/>
            <a:chOff x="0" y="0"/>
            <a:chExt cx="812800" cy="812800"/>
          </a:xfrm>
        </p:grpSpPr>
        <p:sp>
          <p:nvSpPr>
            <p:cNvPr id="66" name="Freeform 39">
              <a:extLst>
                <a:ext uri="{FF2B5EF4-FFF2-40B4-BE49-F238E27FC236}">
                  <a16:creationId xmlns:a16="http://schemas.microsoft.com/office/drawing/2014/main" id="{C5AAB6ED-8475-DCA5-2EF6-6848789C6A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40">
            <a:extLst>
              <a:ext uri="{FF2B5EF4-FFF2-40B4-BE49-F238E27FC236}">
                <a16:creationId xmlns:a16="http://schemas.microsoft.com/office/drawing/2014/main" id="{DAD294BF-D88A-402F-CA3E-03A4EAE61D22}"/>
              </a:ext>
            </a:extLst>
          </p:cNvPr>
          <p:cNvGrpSpPr/>
          <p:nvPr/>
        </p:nvGrpSpPr>
        <p:grpSpPr>
          <a:xfrm>
            <a:off x="17138199" y="1810089"/>
            <a:ext cx="550416" cy="2488471"/>
            <a:chOff x="0" y="0"/>
            <a:chExt cx="812800" cy="812800"/>
          </a:xfrm>
        </p:grpSpPr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8FCA33C9-8085-294D-E147-CDA7AA9C63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" name="Group 42">
            <a:extLst>
              <a:ext uri="{FF2B5EF4-FFF2-40B4-BE49-F238E27FC236}">
                <a16:creationId xmlns:a16="http://schemas.microsoft.com/office/drawing/2014/main" id="{03DF472C-0B4E-1280-D148-39DF0FBB78D7}"/>
              </a:ext>
            </a:extLst>
          </p:cNvPr>
          <p:cNvGrpSpPr/>
          <p:nvPr/>
        </p:nvGrpSpPr>
        <p:grpSpPr>
          <a:xfrm>
            <a:off x="17722704" y="5841442"/>
            <a:ext cx="550416" cy="2488471"/>
            <a:chOff x="0" y="0"/>
            <a:chExt cx="812800" cy="812800"/>
          </a:xfrm>
        </p:grpSpPr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19199BD2-4F5F-7D90-FA4C-BF57D58AF0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65617EC-1433-FB32-7551-4D6EB0D0B9E4}"/>
              </a:ext>
            </a:extLst>
          </p:cNvPr>
          <p:cNvSpPr txBox="1"/>
          <p:nvPr/>
        </p:nvSpPr>
        <p:spPr>
          <a:xfrm>
            <a:off x="2498810" y="1890879"/>
            <a:ext cx="12495728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aven Pro" panose="020B0604020202020204" charset="0"/>
              </a:rPr>
              <a:t>EXPLORAÇÃO</a:t>
            </a:r>
            <a:endParaRPr lang="pt-BR" sz="80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7823C348-7193-8D76-318F-B09C609350A0}"/>
              </a:ext>
            </a:extLst>
          </p:cNvPr>
          <p:cNvSpPr txBox="1"/>
          <p:nvPr/>
        </p:nvSpPr>
        <p:spPr>
          <a:xfrm rot="5400000">
            <a:off x="15053295" y="3852982"/>
            <a:ext cx="3575166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1134E12-B5A2-F854-AA18-B0D59330964D}"/>
              </a:ext>
            </a:extLst>
          </p:cNvPr>
          <p:cNvSpPr txBox="1"/>
          <p:nvPr/>
        </p:nvSpPr>
        <p:spPr>
          <a:xfrm rot="5400000">
            <a:off x="14610318" y="7261380"/>
            <a:ext cx="5609313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B537E16D-A77C-AA08-9A77-076F71C9237C}"/>
              </a:ext>
            </a:extLst>
          </p:cNvPr>
          <p:cNvSpPr txBox="1"/>
          <p:nvPr/>
        </p:nvSpPr>
        <p:spPr>
          <a:xfrm rot="5400000">
            <a:off x="15157494" y="3041098"/>
            <a:ext cx="5686364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0AFD41DA-E79D-DC80-41EC-21A3C694F560}"/>
              </a:ext>
            </a:extLst>
          </p:cNvPr>
          <p:cNvGrpSpPr/>
          <p:nvPr/>
        </p:nvGrpSpPr>
        <p:grpSpPr>
          <a:xfrm>
            <a:off x="0" y="0"/>
            <a:ext cx="580175" cy="10301287"/>
            <a:chOff x="0" y="14287"/>
            <a:chExt cx="2619375" cy="10287000"/>
          </a:xfrm>
        </p:grpSpPr>
        <p:grpSp>
          <p:nvGrpSpPr>
            <p:cNvPr id="80" name="Group 21">
              <a:extLst>
                <a:ext uri="{FF2B5EF4-FFF2-40B4-BE49-F238E27FC236}">
                  <a16:creationId xmlns:a16="http://schemas.microsoft.com/office/drawing/2014/main" id="{EA72D75C-718E-3B16-50D8-5C50FB235009}"/>
                </a:ext>
              </a:extLst>
            </p:cNvPr>
            <p:cNvGrpSpPr/>
            <p:nvPr/>
          </p:nvGrpSpPr>
          <p:grpSpPr>
            <a:xfrm>
              <a:off x="0" y="14287"/>
              <a:ext cx="2619375" cy="10287000"/>
              <a:chOff x="0" y="0"/>
              <a:chExt cx="689877" cy="2709333"/>
            </a:xfrm>
          </p:grpSpPr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C3402B16-A09E-6639-68B8-DD3862031B58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1933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23">
                <a:extLst>
                  <a:ext uri="{FF2B5EF4-FFF2-40B4-BE49-F238E27FC236}">
                    <a16:creationId xmlns:a16="http://schemas.microsoft.com/office/drawing/2014/main" id="{2C13F5B7-C411-5B37-8FD4-EF0A6769232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1" name="Group 30">
              <a:extLst>
                <a:ext uri="{FF2B5EF4-FFF2-40B4-BE49-F238E27FC236}">
                  <a16:creationId xmlns:a16="http://schemas.microsoft.com/office/drawing/2014/main" id="{9AF56002-BFDB-F872-6C30-A9441674DAF9}"/>
                </a:ext>
              </a:extLst>
            </p:cNvPr>
            <p:cNvGrpSpPr/>
            <p:nvPr/>
          </p:nvGrpSpPr>
          <p:grpSpPr>
            <a:xfrm>
              <a:off x="84612" y="5876809"/>
              <a:ext cx="2485020" cy="2485020"/>
              <a:chOff x="0" y="0"/>
              <a:chExt cx="812800" cy="812800"/>
            </a:xfrm>
          </p:grpSpPr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770A7D3C-EE98-2244-83EA-5A5DABDF2C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4762" t="-93182" r="-531873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42840AF-CDC9-0075-05FB-5C1328940A28}"/>
                </a:ext>
              </a:extLst>
            </p:cNvPr>
            <p:cNvSpPr txBox="1"/>
            <p:nvPr/>
          </p:nvSpPr>
          <p:spPr>
            <a:xfrm rot="5400000">
              <a:off x="-861131" y="3488314"/>
              <a:ext cx="449353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RECONHECIMENTO</a:t>
              </a:r>
              <a:endParaRPr lang="pt-BR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1271F7AD-9C08-D37B-D266-192351680F90}"/>
              </a:ext>
            </a:extLst>
          </p:cNvPr>
          <p:cNvGrpSpPr/>
          <p:nvPr/>
        </p:nvGrpSpPr>
        <p:grpSpPr>
          <a:xfrm>
            <a:off x="555311" y="0"/>
            <a:ext cx="572646" cy="10301287"/>
            <a:chOff x="14859000" y="1"/>
            <a:chExt cx="572646" cy="10301287"/>
          </a:xfrm>
        </p:grpSpPr>
        <p:grpSp>
          <p:nvGrpSpPr>
            <p:cNvPr id="93" name="Group 18">
              <a:extLst>
                <a:ext uri="{FF2B5EF4-FFF2-40B4-BE49-F238E27FC236}">
                  <a16:creationId xmlns:a16="http://schemas.microsoft.com/office/drawing/2014/main" id="{C6F65D1A-2E74-5953-116C-217BDAE56029}"/>
                </a:ext>
              </a:extLst>
            </p:cNvPr>
            <p:cNvGrpSpPr/>
            <p:nvPr/>
          </p:nvGrpSpPr>
          <p:grpSpPr>
            <a:xfrm>
              <a:off x="14859000" y="1"/>
              <a:ext cx="572646" cy="10301287"/>
              <a:chOff x="0" y="0"/>
              <a:chExt cx="689877" cy="2709333"/>
            </a:xfrm>
          </p:grpSpPr>
          <p:sp>
            <p:nvSpPr>
              <p:cNvPr id="112" name="Freeform 19">
                <a:extLst>
                  <a:ext uri="{FF2B5EF4-FFF2-40B4-BE49-F238E27FC236}">
                    <a16:creationId xmlns:a16="http://schemas.microsoft.com/office/drawing/2014/main" id="{94CD9B48-E541-C8F4-C5AF-BEFA370A0182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9307A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3" name="TextBox 20">
                <a:extLst>
                  <a:ext uri="{FF2B5EF4-FFF2-40B4-BE49-F238E27FC236}">
                    <a16:creationId xmlns:a16="http://schemas.microsoft.com/office/drawing/2014/main" id="{7DDFFCE2-FD09-B4C7-D0E1-9DB42A29CD1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4" name="Group 32">
              <a:extLst>
                <a:ext uri="{FF2B5EF4-FFF2-40B4-BE49-F238E27FC236}">
                  <a16:creationId xmlns:a16="http://schemas.microsoft.com/office/drawing/2014/main" id="{C3EF45CE-08C9-9C14-1C45-DD1C271FCAA5}"/>
                </a:ext>
              </a:extLst>
            </p:cNvPr>
            <p:cNvGrpSpPr/>
            <p:nvPr/>
          </p:nvGrpSpPr>
          <p:grpSpPr>
            <a:xfrm>
              <a:off x="14873686" y="1810089"/>
              <a:ext cx="543274" cy="2488471"/>
              <a:chOff x="0" y="0"/>
              <a:chExt cx="812800" cy="812800"/>
            </a:xfrm>
          </p:grpSpPr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015FD8D8-665A-FF06-BFBD-CEB7564F4B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0449" t="-4686" r="-456186" b="-88495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0B0F7EA0-F6FB-0D07-B4F2-8139D18792A0}"/>
                </a:ext>
              </a:extLst>
            </p:cNvPr>
            <p:cNvSpPr txBox="1"/>
            <p:nvPr/>
          </p:nvSpPr>
          <p:spPr>
            <a:xfrm rot="5400000">
              <a:off x="13870907" y="5704429"/>
              <a:ext cx="2558093" cy="6196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ARMAÇÃO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EDBB5CEC-A64D-A07B-15C5-3D7BFC88D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D148EF6-3750-B67E-E045-DA0E528ADD36}"/>
              </a:ext>
            </a:extLst>
          </p:cNvPr>
          <p:cNvGrpSpPr/>
          <p:nvPr/>
        </p:nvGrpSpPr>
        <p:grpSpPr>
          <a:xfrm>
            <a:off x="3544144" y="3994936"/>
            <a:ext cx="11747494" cy="3451436"/>
            <a:chOff x="2027062" y="4043242"/>
            <a:chExt cx="11747494" cy="345143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A6268B-CC98-7DF9-106C-7B8CC126861A}"/>
                </a:ext>
              </a:extLst>
            </p:cNvPr>
            <p:cNvSpPr/>
            <p:nvPr/>
          </p:nvSpPr>
          <p:spPr>
            <a:xfrm>
              <a:off x="5884004" y="4043242"/>
              <a:ext cx="44196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  <a:latin typeface="Maven Pro" panose="020B0604020202020204" charset="0"/>
                </a:rPr>
                <a:t>Exploração</a:t>
              </a:r>
              <a:r>
                <a:rPr lang="en-US" sz="2000" b="1" dirty="0">
                  <a:solidFill>
                    <a:schemeClr val="tx1"/>
                  </a:solidFill>
                  <a:latin typeface="Maven Pro" panose="020B0604020202020204" charset="0"/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  <a:latin typeface="Maven Pro" panose="020B0604020202020204" charset="0"/>
                </a:rPr>
                <a:t>vulnerabilidades</a:t>
              </a:r>
              <a:endParaRPr lang="pt-BR" sz="2000" b="1" dirty="0">
                <a:solidFill>
                  <a:schemeClr val="tx1"/>
                </a:solidFill>
                <a:latin typeface="Maven Pro" panose="020B0604020202020204" charset="0"/>
              </a:endParaRP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6606C456-1DFE-5FE8-9899-E8BED4F83B4E}"/>
                </a:ext>
              </a:extLst>
            </p:cNvPr>
            <p:cNvSpPr/>
            <p:nvPr/>
          </p:nvSpPr>
          <p:spPr>
            <a:xfrm>
              <a:off x="10574156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Bypass de </a:t>
              </a:r>
              <a:r>
                <a:rPr lang="en-US" sz="2000" b="1" dirty="0" err="1">
                  <a:solidFill>
                    <a:schemeClr val="tx1"/>
                  </a:solidFill>
                </a:rPr>
                <a:t>mecanismos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segurança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53F94FF8-5BCD-3FCA-235F-80CE2CCCBDBB}"/>
                </a:ext>
              </a:extLst>
            </p:cNvPr>
            <p:cNvSpPr/>
            <p:nvPr/>
          </p:nvSpPr>
          <p:spPr>
            <a:xfrm>
              <a:off x="6300609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Ganho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acesso</a:t>
              </a:r>
              <a:r>
                <a:rPr lang="en-US" sz="2000" b="1" dirty="0">
                  <a:solidFill>
                    <a:schemeClr val="tx1"/>
                  </a:solidFill>
                </a:rPr>
                <a:t> </a:t>
              </a:r>
              <a:r>
                <a:rPr lang="en-US" sz="2000" b="1" dirty="0" err="1">
                  <a:solidFill>
                    <a:schemeClr val="tx1"/>
                  </a:solidFill>
                </a:rPr>
                <a:t>inicial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2F57B5BD-FF85-A55F-067C-3114EB73002E}"/>
                </a:ext>
              </a:extLst>
            </p:cNvPr>
            <p:cNvSpPr/>
            <p:nvPr/>
          </p:nvSpPr>
          <p:spPr>
            <a:xfrm>
              <a:off x="2027062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Execução de </a:t>
              </a:r>
              <a:r>
                <a:rPr lang="pt-BR" sz="2000" b="1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exploits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09FB9C9A-508B-2817-9EA4-8867B8516B0C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3627262" y="5003679"/>
              <a:ext cx="4466542" cy="153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4B52C94B-BB03-B047-6652-92618C2F515E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093804" y="5003679"/>
              <a:ext cx="4080552" cy="153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D21890-DF70-4757-4689-B02107D770EB}"/>
              </a:ext>
            </a:extLst>
          </p:cNvPr>
          <p:cNvSpPr txBox="1"/>
          <p:nvPr/>
        </p:nvSpPr>
        <p:spPr>
          <a:xfrm>
            <a:off x="3518437" y="7773652"/>
            <a:ext cx="307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</a:rPr>
              <a:t>SQLmap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</a:rPr>
              <a:t>BeEF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04BAB0-910A-8D71-D491-1EF53990E800}"/>
              </a:ext>
            </a:extLst>
          </p:cNvPr>
          <p:cNvSpPr txBox="1"/>
          <p:nvPr/>
        </p:nvSpPr>
        <p:spPr>
          <a:xfrm>
            <a:off x="7983893" y="7729746"/>
            <a:ext cx="3078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Empire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Cobalt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Strike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E2D07F-F8FD-85CC-0278-11159A016A7E}"/>
              </a:ext>
            </a:extLst>
          </p:cNvPr>
          <p:cNvSpPr txBox="1"/>
          <p:nvPr/>
        </p:nvSpPr>
        <p:spPr>
          <a:xfrm>
            <a:off x="12213300" y="7837313"/>
            <a:ext cx="307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</a:rPr>
              <a:t>Mimikatz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</a:rPr>
              <a:t>Powersploit</a:t>
            </a:r>
            <a:endParaRPr lang="en-US" dirty="0">
              <a:solidFill>
                <a:sysClr val="windowText" lastClr="000000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2B03C82-ADA6-7161-0EBE-3E8D39B95C87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9417891" y="4955373"/>
            <a:ext cx="192995" cy="1530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52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AF2C7-09DA-2A1E-353A-71C62695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14F127-90C6-A6BA-20C5-602E0CBCC94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14E337-842C-FFF6-9F92-8C4EB1308995}"/>
              </a:ext>
            </a:extLst>
          </p:cNvPr>
          <p:cNvGrpSpPr/>
          <p:nvPr/>
        </p:nvGrpSpPr>
        <p:grpSpPr>
          <a:xfrm>
            <a:off x="15668625" y="-114300"/>
            <a:ext cx="2619375" cy="10415587"/>
            <a:chOff x="0" y="0"/>
            <a:chExt cx="689877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05B2F22-32F1-A617-FFA1-BC28668870DA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467C81B-619B-F6D1-C612-6B86F9E5A8C1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D87AC8E-D48F-DBBF-B421-06EA1385B3F4}"/>
              </a:ext>
            </a:extLst>
          </p:cNvPr>
          <p:cNvGrpSpPr/>
          <p:nvPr/>
        </p:nvGrpSpPr>
        <p:grpSpPr>
          <a:xfrm>
            <a:off x="13049250" y="-114300"/>
            <a:ext cx="2619375" cy="10415587"/>
            <a:chOff x="0" y="0"/>
            <a:chExt cx="689877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5841644-9CE6-8CD0-BA78-9D9B835ABF01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94F23FD-7E8D-D1E4-F51E-D13DC2141AB8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E915E18-A249-2742-2148-82585995DD48}"/>
              </a:ext>
            </a:extLst>
          </p:cNvPr>
          <p:cNvGrpSpPr/>
          <p:nvPr/>
        </p:nvGrpSpPr>
        <p:grpSpPr>
          <a:xfrm>
            <a:off x="10429875" y="-114300"/>
            <a:ext cx="2619375" cy="10415587"/>
            <a:chOff x="0" y="0"/>
            <a:chExt cx="689877" cy="27093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2EBA3DA-D456-556C-697B-42300FC60DEB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60F823C-8973-BAB9-747F-46E10177386F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EAB2B3F-578D-2476-9EE4-7EC3BE744AD3}"/>
              </a:ext>
            </a:extLst>
          </p:cNvPr>
          <p:cNvGrpSpPr/>
          <p:nvPr/>
        </p:nvGrpSpPr>
        <p:grpSpPr>
          <a:xfrm>
            <a:off x="7831440" y="-114299"/>
            <a:ext cx="2619375" cy="10415587"/>
            <a:chOff x="0" y="0"/>
            <a:chExt cx="689877" cy="270933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DBB42D1-5F76-86FA-6FBC-2BD9F8683A1B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ED4D03A-AF76-316D-16B6-38E4B4EB6A6E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304EEC8-F1B3-7A57-6312-4E1806808EA9}"/>
              </a:ext>
            </a:extLst>
          </p:cNvPr>
          <p:cNvGrpSpPr/>
          <p:nvPr/>
        </p:nvGrpSpPr>
        <p:grpSpPr>
          <a:xfrm>
            <a:off x="5214938" y="-114299"/>
            <a:ext cx="2619375" cy="10415587"/>
            <a:chOff x="0" y="0"/>
            <a:chExt cx="689877" cy="27093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E127F3F-A1C5-0620-EE15-1FF9A22624DF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2858843-1D36-31AD-71DA-0560C2995818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9CB219D-89A2-3B3F-C6C9-5A6CD80027F6}"/>
              </a:ext>
            </a:extLst>
          </p:cNvPr>
          <p:cNvGrpSpPr/>
          <p:nvPr/>
        </p:nvGrpSpPr>
        <p:grpSpPr>
          <a:xfrm>
            <a:off x="2603220" y="-114300"/>
            <a:ext cx="2619375" cy="10415587"/>
            <a:chOff x="0" y="0"/>
            <a:chExt cx="689877" cy="270933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7A17F-3D66-9F1D-5A96-515A6500AA70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30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E0018436-2772-F975-3DAB-045125731049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CF4062D-411E-1B1F-C911-4B29BB024212}"/>
              </a:ext>
            </a:extLst>
          </p:cNvPr>
          <p:cNvGrpSpPr/>
          <p:nvPr/>
        </p:nvGrpSpPr>
        <p:grpSpPr>
          <a:xfrm>
            <a:off x="0" y="-114300"/>
            <a:ext cx="2619375" cy="10415587"/>
            <a:chOff x="0" y="0"/>
            <a:chExt cx="689877" cy="270933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CA37007-DCC9-EDE2-87F6-A2E4CAE5DCA6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93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45C6519C-3625-EE2F-05A8-A25B8502AF01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D8E98793-5F36-CC0B-20EE-C8905A763AC7}"/>
              </a:ext>
            </a:extLst>
          </p:cNvPr>
          <p:cNvGrpSpPr/>
          <p:nvPr/>
        </p:nvGrpSpPr>
        <p:grpSpPr>
          <a:xfrm>
            <a:off x="84612" y="5876809"/>
            <a:ext cx="2485020" cy="2485020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22B177EF-3390-D2ED-D59A-8F38E02632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762" t="-93182" r="-5318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99A26467-7DF0-7AB1-6181-1F7B41885075}"/>
              </a:ext>
            </a:extLst>
          </p:cNvPr>
          <p:cNvGrpSpPr/>
          <p:nvPr/>
        </p:nvGrpSpPr>
        <p:grpSpPr>
          <a:xfrm>
            <a:off x="2670398" y="1821865"/>
            <a:ext cx="2485020" cy="2485020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45196DE1-8E5B-C592-101A-9AD24CFA14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0449" t="-4686" r="-456186" b="-884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6EC26477-6A70-2457-A518-2BBFA762A3DE}"/>
              </a:ext>
            </a:extLst>
          </p:cNvPr>
          <p:cNvGrpSpPr/>
          <p:nvPr/>
        </p:nvGrpSpPr>
        <p:grpSpPr>
          <a:xfrm>
            <a:off x="5327370" y="5847626"/>
            <a:ext cx="2485020" cy="2485020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4C22938E-7B69-5BE9-9A2B-ECCD3969B4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8291" t="-93182" r="-3783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A73D79D-BDDE-B32A-F2D6-7F7899DFA1B5}"/>
              </a:ext>
            </a:extLst>
          </p:cNvPr>
          <p:cNvGrpSpPr/>
          <p:nvPr/>
        </p:nvGrpSpPr>
        <p:grpSpPr>
          <a:xfrm>
            <a:off x="7944855" y="1821865"/>
            <a:ext cx="2485020" cy="2485020"/>
            <a:chOff x="0" y="0"/>
            <a:chExt cx="812800" cy="8128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2B764427-1F73-18B1-F199-81E4381CC6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0E0F38E8-94EE-21B7-F5F9-DCCFA58FD333}"/>
              </a:ext>
            </a:extLst>
          </p:cNvPr>
          <p:cNvGrpSpPr/>
          <p:nvPr/>
        </p:nvGrpSpPr>
        <p:grpSpPr>
          <a:xfrm>
            <a:off x="10507523" y="5847626"/>
            <a:ext cx="2485020" cy="2485020"/>
            <a:chOff x="0" y="0"/>
            <a:chExt cx="812800" cy="812800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68D6CB36-72A7-27AE-F0B6-5D45FE76F4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E7A7E819-051E-AB51-3AB5-BCB6E41C811D}"/>
              </a:ext>
            </a:extLst>
          </p:cNvPr>
          <p:cNvGrpSpPr/>
          <p:nvPr/>
        </p:nvGrpSpPr>
        <p:grpSpPr>
          <a:xfrm>
            <a:off x="13096875" y="1821865"/>
            <a:ext cx="2485020" cy="2485020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10C9695-47B5-FE8C-05C1-4B2568C3D3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35CDB941-9AE8-CC83-CE59-04D85082E8DC}"/>
              </a:ext>
            </a:extLst>
          </p:cNvPr>
          <p:cNvGrpSpPr/>
          <p:nvPr/>
        </p:nvGrpSpPr>
        <p:grpSpPr>
          <a:xfrm>
            <a:off x="15735802" y="5847626"/>
            <a:ext cx="2485020" cy="2485020"/>
            <a:chOff x="0" y="0"/>
            <a:chExt cx="812800" cy="81280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BA992824-CC41-0DA3-6276-E716C0ED47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A1ADEB9-6081-74F3-8257-C3C4583ECDC9}"/>
              </a:ext>
            </a:extLst>
          </p:cNvPr>
          <p:cNvSpPr txBox="1"/>
          <p:nvPr/>
        </p:nvSpPr>
        <p:spPr>
          <a:xfrm rot="5400000">
            <a:off x="-861131" y="3488314"/>
            <a:ext cx="449353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RECONHECIMENTO</a:t>
            </a:r>
            <a:endParaRPr lang="pt-BR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952727F-6357-8361-2EC6-85164AA2329F}"/>
              </a:ext>
            </a:extLst>
          </p:cNvPr>
          <p:cNvSpPr txBox="1"/>
          <p:nvPr/>
        </p:nvSpPr>
        <p:spPr>
          <a:xfrm rot="5400000">
            <a:off x="2656812" y="5600019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ARMAÇÃO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98C8808F-F3C8-05AF-5611-677420FF228A}"/>
              </a:ext>
            </a:extLst>
          </p:cNvPr>
          <p:cNvSpPr txBox="1"/>
          <p:nvPr/>
        </p:nvSpPr>
        <p:spPr>
          <a:xfrm rot="5400000">
            <a:off x="5276188" y="4257432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1868254-B217-B705-E2CC-9D17136075ED}"/>
              </a:ext>
            </a:extLst>
          </p:cNvPr>
          <p:cNvSpPr txBox="1"/>
          <p:nvPr/>
        </p:nvSpPr>
        <p:spPr>
          <a:xfrm rot="5400000">
            <a:off x="7385518" y="604253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A6E67D1-842B-17C7-9200-7D0A857F7127}"/>
              </a:ext>
            </a:extLst>
          </p:cNvPr>
          <p:cNvSpPr txBox="1"/>
          <p:nvPr/>
        </p:nvSpPr>
        <p:spPr>
          <a:xfrm rot="5400000">
            <a:off x="9969427" y="375154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5667EC1-6AF4-6C75-3F70-F6896251BB89}"/>
              </a:ext>
            </a:extLst>
          </p:cNvPr>
          <p:cNvSpPr txBox="1"/>
          <p:nvPr/>
        </p:nvSpPr>
        <p:spPr>
          <a:xfrm rot="5400000">
            <a:off x="11545697" y="7155217"/>
            <a:ext cx="5601533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AE8AFFE-B481-63A3-0020-5E327E6B14B2}"/>
              </a:ext>
            </a:extLst>
          </p:cNvPr>
          <p:cNvSpPr txBox="1"/>
          <p:nvPr/>
        </p:nvSpPr>
        <p:spPr>
          <a:xfrm rot="5400000">
            <a:off x="14151552" y="2940788"/>
            <a:ext cx="567847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8E6E3CE9-2A13-1FBF-1995-97DD9C22D5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452E54F3-AF6C-1EFB-3278-44E647ECBAEC}"/>
              </a:ext>
            </a:extLst>
          </p:cNvPr>
          <p:cNvSpPr/>
          <p:nvPr/>
        </p:nvSpPr>
        <p:spPr>
          <a:xfrm rot="18206137">
            <a:off x="1492690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EE316FCA-027B-71DB-EBAB-4C9B0F8DF8B7}"/>
              </a:ext>
            </a:extLst>
          </p:cNvPr>
          <p:cNvSpPr/>
          <p:nvPr/>
        </p:nvSpPr>
        <p:spPr>
          <a:xfrm rot="18206137">
            <a:off x="6724217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B74F7723-241A-D1C4-A6D7-463B50C683C8}"/>
              </a:ext>
            </a:extLst>
          </p:cNvPr>
          <p:cNvSpPr/>
          <p:nvPr/>
        </p:nvSpPr>
        <p:spPr>
          <a:xfrm rot="18206137">
            <a:off x="11945477" y="4857732"/>
            <a:ext cx="2223046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41168B32-5B4A-458B-F6CE-038E106A911B}"/>
              </a:ext>
            </a:extLst>
          </p:cNvPr>
          <p:cNvSpPr/>
          <p:nvPr/>
        </p:nvSpPr>
        <p:spPr>
          <a:xfrm rot="3427353">
            <a:off x="4096544" y="4914907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48B26BCA-16AD-84E9-3723-D12066A73D7F}"/>
              </a:ext>
            </a:extLst>
          </p:cNvPr>
          <p:cNvSpPr/>
          <p:nvPr/>
        </p:nvSpPr>
        <p:spPr>
          <a:xfrm rot="3427353">
            <a:off x="9447450" y="4775554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96A11B20-C2F3-1E3F-451D-603EC4D38E37}"/>
              </a:ext>
            </a:extLst>
          </p:cNvPr>
          <p:cNvSpPr/>
          <p:nvPr/>
        </p:nvSpPr>
        <p:spPr>
          <a:xfrm rot="3427353">
            <a:off x="14523713" y="4837428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90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883876" y="2778369"/>
            <a:ext cx="12251608" cy="5846520"/>
            <a:chOff x="0" y="0"/>
            <a:chExt cx="16335478" cy="7795360"/>
          </a:xfrm>
        </p:grpSpPr>
        <p:sp>
          <p:nvSpPr>
            <p:cNvPr id="4" name="Freeform 4" descr="Imagem editada de cidade com prédios altos  O conteúdo gerado por IA pode estar incorreto."/>
            <p:cNvSpPr/>
            <p:nvPr/>
          </p:nvSpPr>
          <p:spPr>
            <a:xfrm>
              <a:off x="0" y="0"/>
              <a:ext cx="16335502" cy="7795387"/>
            </a:xfrm>
            <a:custGeom>
              <a:avLst/>
              <a:gdLst/>
              <a:ahLst/>
              <a:cxnLst/>
              <a:rect l="l" t="t" r="r" b="b"/>
              <a:pathLst>
                <a:path w="16335502" h="7795387">
                  <a:moveTo>
                    <a:pt x="0" y="0"/>
                  </a:moveTo>
                  <a:lnTo>
                    <a:pt x="16335502" y="0"/>
                  </a:lnTo>
                  <a:lnTo>
                    <a:pt x="16335502" y="7795387"/>
                  </a:lnTo>
                  <a:lnTo>
                    <a:pt x="0" y="7795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864" b="-486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931259" y="-1501000"/>
            <a:ext cx="9489333" cy="6326223"/>
            <a:chOff x="0" y="0"/>
            <a:chExt cx="12652444" cy="8434964"/>
          </a:xfrm>
        </p:grpSpPr>
        <p:sp>
          <p:nvSpPr>
            <p:cNvPr id="6" name="Freeform 6" descr="Generated image"/>
            <p:cNvSpPr/>
            <p:nvPr/>
          </p:nvSpPr>
          <p:spPr>
            <a:xfrm>
              <a:off x="0" y="0"/>
              <a:ext cx="12652502" cy="8434959"/>
            </a:xfrm>
            <a:custGeom>
              <a:avLst/>
              <a:gdLst/>
              <a:ahLst/>
              <a:cxnLst/>
              <a:rect l="l" t="t" r="r" b="b"/>
              <a:pathLst>
                <a:path w="12652502" h="8434959">
                  <a:moveTo>
                    <a:pt x="0" y="0"/>
                  </a:moveTo>
                  <a:lnTo>
                    <a:pt x="12652502" y="0"/>
                  </a:lnTo>
                  <a:lnTo>
                    <a:pt x="12652502" y="8434959"/>
                  </a:lnTo>
                  <a:lnTo>
                    <a:pt x="0" y="8434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5A0CB-BC18-2143-37F5-A73778899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">
            <a:extLst>
              <a:ext uri="{FF2B5EF4-FFF2-40B4-BE49-F238E27FC236}">
                <a16:creationId xmlns:a16="http://schemas.microsoft.com/office/drawing/2014/main" id="{67A63188-FE22-C165-68E7-E5C3EAF7AEBD}"/>
              </a:ext>
            </a:extLst>
          </p:cNvPr>
          <p:cNvSpPr/>
          <p:nvPr/>
        </p:nvSpPr>
        <p:spPr>
          <a:xfrm>
            <a:off x="1119573" y="0"/>
            <a:ext cx="580175" cy="10301287"/>
          </a:xfrm>
          <a:custGeom>
            <a:avLst/>
            <a:gdLst/>
            <a:ahLst/>
            <a:cxnLst/>
            <a:rect l="l" t="t" r="r" b="b"/>
            <a:pathLst>
              <a:path w="689877" h="2709333">
                <a:moveTo>
                  <a:pt x="0" y="0"/>
                </a:moveTo>
                <a:lnTo>
                  <a:pt x="689877" y="0"/>
                </a:lnTo>
                <a:lnTo>
                  <a:pt x="689877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734EC2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Freeform 35">
            <a:extLst>
              <a:ext uri="{FF2B5EF4-FFF2-40B4-BE49-F238E27FC236}">
                <a16:creationId xmlns:a16="http://schemas.microsoft.com/office/drawing/2014/main" id="{0B2E00DB-40FC-1896-8544-7A1EFDD56DEA}"/>
              </a:ext>
            </a:extLst>
          </p:cNvPr>
          <p:cNvSpPr/>
          <p:nvPr/>
        </p:nvSpPr>
        <p:spPr>
          <a:xfrm>
            <a:off x="1144476" y="5841440"/>
            <a:ext cx="550416" cy="248847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2"/>
            <a:stretch>
              <a:fillRect l="-168291" t="-93182" r="-3783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DE1493-D6D0-F60C-E5D8-8EC7D9725C49}"/>
              </a:ext>
            </a:extLst>
          </p:cNvPr>
          <p:cNvSpPr txBox="1"/>
          <p:nvPr/>
        </p:nvSpPr>
        <p:spPr>
          <a:xfrm rot="5400000">
            <a:off x="137001" y="4359568"/>
            <a:ext cx="2558093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3">
            <a:extLst>
              <a:ext uri="{FF2B5EF4-FFF2-40B4-BE49-F238E27FC236}">
                <a16:creationId xmlns:a16="http://schemas.microsoft.com/office/drawing/2014/main" id="{AA25BF52-6600-1EAE-4860-01F0B213A23E}"/>
              </a:ext>
            </a:extLst>
          </p:cNvPr>
          <p:cNvGrpSpPr/>
          <p:nvPr/>
        </p:nvGrpSpPr>
        <p:grpSpPr>
          <a:xfrm>
            <a:off x="17707825" y="1"/>
            <a:ext cx="580175" cy="10301287"/>
            <a:chOff x="0" y="0"/>
            <a:chExt cx="689877" cy="2709333"/>
          </a:xfrm>
        </p:grpSpPr>
        <p:sp>
          <p:nvSpPr>
            <p:cNvPr id="77" name="Freeform 4">
              <a:extLst>
                <a:ext uri="{FF2B5EF4-FFF2-40B4-BE49-F238E27FC236}">
                  <a16:creationId xmlns:a16="http://schemas.microsoft.com/office/drawing/2014/main" id="{BA4CAFBE-7E59-EA88-1E85-3D81F22D8ADD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8" name="TextBox 5">
              <a:extLst>
                <a:ext uri="{FF2B5EF4-FFF2-40B4-BE49-F238E27FC236}">
                  <a16:creationId xmlns:a16="http://schemas.microsoft.com/office/drawing/2014/main" id="{5010B8A1-89E8-04C2-82DF-9B82334C4790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6">
            <a:extLst>
              <a:ext uri="{FF2B5EF4-FFF2-40B4-BE49-F238E27FC236}">
                <a16:creationId xmlns:a16="http://schemas.microsoft.com/office/drawing/2014/main" id="{AC6FDD31-82CE-957C-852C-EF1EAA5F5565}"/>
              </a:ext>
            </a:extLst>
          </p:cNvPr>
          <p:cNvGrpSpPr/>
          <p:nvPr/>
        </p:nvGrpSpPr>
        <p:grpSpPr>
          <a:xfrm>
            <a:off x="17127650" y="1"/>
            <a:ext cx="580175" cy="10301287"/>
            <a:chOff x="0" y="0"/>
            <a:chExt cx="689877" cy="2709333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7CDB635F-5B68-EF0B-A84A-8205069349EB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6BF125E1-603C-2C17-D177-6BE35FE27E05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9">
            <a:extLst>
              <a:ext uri="{FF2B5EF4-FFF2-40B4-BE49-F238E27FC236}">
                <a16:creationId xmlns:a16="http://schemas.microsoft.com/office/drawing/2014/main" id="{905F2DD5-BD13-42C1-E4A3-F5FB9765E337}"/>
              </a:ext>
            </a:extLst>
          </p:cNvPr>
          <p:cNvGrpSpPr/>
          <p:nvPr/>
        </p:nvGrpSpPr>
        <p:grpSpPr>
          <a:xfrm>
            <a:off x="2288193" y="1"/>
            <a:ext cx="14839458" cy="10301287"/>
            <a:chOff x="0" y="0"/>
            <a:chExt cx="689877" cy="2709333"/>
          </a:xfrm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302CEB1B-9778-B891-18FE-B2C06DE473C2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TextBox 11">
              <a:extLst>
                <a:ext uri="{FF2B5EF4-FFF2-40B4-BE49-F238E27FC236}">
                  <a16:creationId xmlns:a16="http://schemas.microsoft.com/office/drawing/2014/main" id="{E06448BF-B5EB-A430-9BBC-BFAB9E0A0307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38">
            <a:extLst>
              <a:ext uri="{FF2B5EF4-FFF2-40B4-BE49-F238E27FC236}">
                <a16:creationId xmlns:a16="http://schemas.microsoft.com/office/drawing/2014/main" id="{A8A11D0C-9901-B290-569B-E19D819F13C5}"/>
              </a:ext>
            </a:extLst>
          </p:cNvPr>
          <p:cNvGrpSpPr/>
          <p:nvPr/>
        </p:nvGrpSpPr>
        <p:grpSpPr>
          <a:xfrm>
            <a:off x="2582895" y="1104900"/>
            <a:ext cx="3200400" cy="3200400"/>
            <a:chOff x="0" y="0"/>
            <a:chExt cx="812800" cy="812800"/>
          </a:xfrm>
        </p:grpSpPr>
        <p:sp>
          <p:nvSpPr>
            <p:cNvPr id="66" name="Freeform 39">
              <a:extLst>
                <a:ext uri="{FF2B5EF4-FFF2-40B4-BE49-F238E27FC236}">
                  <a16:creationId xmlns:a16="http://schemas.microsoft.com/office/drawing/2014/main" id="{3A6C35D9-41C6-72DA-9DB8-C602F27BCF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6" name="Group 40">
            <a:extLst>
              <a:ext uri="{FF2B5EF4-FFF2-40B4-BE49-F238E27FC236}">
                <a16:creationId xmlns:a16="http://schemas.microsoft.com/office/drawing/2014/main" id="{147015ED-E72E-C7D7-8972-A862EE3BF608}"/>
              </a:ext>
            </a:extLst>
          </p:cNvPr>
          <p:cNvGrpSpPr/>
          <p:nvPr/>
        </p:nvGrpSpPr>
        <p:grpSpPr>
          <a:xfrm>
            <a:off x="17138199" y="1810089"/>
            <a:ext cx="550416" cy="2488471"/>
            <a:chOff x="0" y="0"/>
            <a:chExt cx="812800" cy="812800"/>
          </a:xfrm>
        </p:grpSpPr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B0DAEAE3-C1A2-4CAA-1832-5DB9C025D0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" name="Group 42">
            <a:extLst>
              <a:ext uri="{FF2B5EF4-FFF2-40B4-BE49-F238E27FC236}">
                <a16:creationId xmlns:a16="http://schemas.microsoft.com/office/drawing/2014/main" id="{3F9610B0-52DE-C4AD-7059-A3E7A669026B}"/>
              </a:ext>
            </a:extLst>
          </p:cNvPr>
          <p:cNvGrpSpPr/>
          <p:nvPr/>
        </p:nvGrpSpPr>
        <p:grpSpPr>
          <a:xfrm>
            <a:off x="17722704" y="5841442"/>
            <a:ext cx="550416" cy="2488471"/>
            <a:chOff x="0" y="0"/>
            <a:chExt cx="812800" cy="812800"/>
          </a:xfrm>
        </p:grpSpPr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5E57BDDA-D667-815A-B9BF-7B8AB6ADFD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A2F4256-9986-4CD6-BAEF-94286791CF3C}"/>
              </a:ext>
            </a:extLst>
          </p:cNvPr>
          <p:cNvSpPr txBox="1"/>
          <p:nvPr/>
        </p:nvSpPr>
        <p:spPr>
          <a:xfrm rot="5400000">
            <a:off x="14610318" y="7261380"/>
            <a:ext cx="5609313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DEC6FB0-F67A-1811-63D0-1ACF0364DBF3}"/>
              </a:ext>
            </a:extLst>
          </p:cNvPr>
          <p:cNvSpPr txBox="1"/>
          <p:nvPr/>
        </p:nvSpPr>
        <p:spPr>
          <a:xfrm rot="5400000">
            <a:off x="15157494" y="3041098"/>
            <a:ext cx="5686364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F35D327-BD57-DB33-5C6D-DE7ECE2A19A4}"/>
              </a:ext>
            </a:extLst>
          </p:cNvPr>
          <p:cNvGrpSpPr/>
          <p:nvPr/>
        </p:nvGrpSpPr>
        <p:grpSpPr>
          <a:xfrm>
            <a:off x="0" y="0"/>
            <a:ext cx="580175" cy="10301287"/>
            <a:chOff x="0" y="14287"/>
            <a:chExt cx="2619375" cy="10287000"/>
          </a:xfrm>
        </p:grpSpPr>
        <p:grpSp>
          <p:nvGrpSpPr>
            <p:cNvPr id="80" name="Group 21">
              <a:extLst>
                <a:ext uri="{FF2B5EF4-FFF2-40B4-BE49-F238E27FC236}">
                  <a16:creationId xmlns:a16="http://schemas.microsoft.com/office/drawing/2014/main" id="{05EE55CB-55FB-121A-B96C-B261B1C98AED}"/>
                </a:ext>
              </a:extLst>
            </p:cNvPr>
            <p:cNvGrpSpPr/>
            <p:nvPr/>
          </p:nvGrpSpPr>
          <p:grpSpPr>
            <a:xfrm>
              <a:off x="0" y="14287"/>
              <a:ext cx="2619375" cy="10287000"/>
              <a:chOff x="0" y="0"/>
              <a:chExt cx="689877" cy="2709333"/>
            </a:xfrm>
          </p:grpSpPr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302A7B5E-7BF8-48AE-CA1D-1A65945304F1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1933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23">
                <a:extLst>
                  <a:ext uri="{FF2B5EF4-FFF2-40B4-BE49-F238E27FC236}">
                    <a16:creationId xmlns:a16="http://schemas.microsoft.com/office/drawing/2014/main" id="{70334B02-000C-8230-2FD7-92E759CDC42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1" name="Group 30">
              <a:extLst>
                <a:ext uri="{FF2B5EF4-FFF2-40B4-BE49-F238E27FC236}">
                  <a16:creationId xmlns:a16="http://schemas.microsoft.com/office/drawing/2014/main" id="{31A0647E-4725-2A45-DC80-2D576AE65D05}"/>
                </a:ext>
              </a:extLst>
            </p:cNvPr>
            <p:cNvGrpSpPr/>
            <p:nvPr/>
          </p:nvGrpSpPr>
          <p:grpSpPr>
            <a:xfrm>
              <a:off x="84612" y="5876809"/>
              <a:ext cx="2485020" cy="2485020"/>
              <a:chOff x="0" y="0"/>
              <a:chExt cx="812800" cy="812800"/>
            </a:xfrm>
          </p:grpSpPr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EC0CA434-B573-91A5-8D11-D6D5C446801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4762" t="-93182" r="-531873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639CEFA4-1AEB-9B6D-2419-CF6D6F841908}"/>
                </a:ext>
              </a:extLst>
            </p:cNvPr>
            <p:cNvSpPr txBox="1"/>
            <p:nvPr/>
          </p:nvSpPr>
          <p:spPr>
            <a:xfrm rot="5400000">
              <a:off x="-861131" y="3488314"/>
              <a:ext cx="449353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RECONHECIMENTO</a:t>
              </a:r>
              <a:endParaRPr lang="pt-BR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D1C14C2F-00E0-E7A5-7A67-15BEBAC113F3}"/>
              </a:ext>
            </a:extLst>
          </p:cNvPr>
          <p:cNvGrpSpPr/>
          <p:nvPr/>
        </p:nvGrpSpPr>
        <p:grpSpPr>
          <a:xfrm>
            <a:off x="555311" y="0"/>
            <a:ext cx="572646" cy="10301287"/>
            <a:chOff x="14859000" y="1"/>
            <a:chExt cx="572646" cy="10301287"/>
          </a:xfrm>
        </p:grpSpPr>
        <p:grpSp>
          <p:nvGrpSpPr>
            <p:cNvPr id="93" name="Group 18">
              <a:extLst>
                <a:ext uri="{FF2B5EF4-FFF2-40B4-BE49-F238E27FC236}">
                  <a16:creationId xmlns:a16="http://schemas.microsoft.com/office/drawing/2014/main" id="{52616DD9-3626-3A27-203E-DF4CC9ECE160}"/>
                </a:ext>
              </a:extLst>
            </p:cNvPr>
            <p:cNvGrpSpPr/>
            <p:nvPr/>
          </p:nvGrpSpPr>
          <p:grpSpPr>
            <a:xfrm>
              <a:off x="14859000" y="1"/>
              <a:ext cx="572646" cy="10301287"/>
              <a:chOff x="0" y="0"/>
              <a:chExt cx="689877" cy="2709333"/>
            </a:xfrm>
          </p:grpSpPr>
          <p:sp>
            <p:nvSpPr>
              <p:cNvPr id="112" name="Freeform 19">
                <a:extLst>
                  <a:ext uri="{FF2B5EF4-FFF2-40B4-BE49-F238E27FC236}">
                    <a16:creationId xmlns:a16="http://schemas.microsoft.com/office/drawing/2014/main" id="{BFA7CDDC-D4EA-F929-83A9-9DFB6E259025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9307A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3" name="TextBox 20">
                <a:extLst>
                  <a:ext uri="{FF2B5EF4-FFF2-40B4-BE49-F238E27FC236}">
                    <a16:creationId xmlns:a16="http://schemas.microsoft.com/office/drawing/2014/main" id="{BE2E3E89-EF5F-6FF4-6287-7582B90D5F6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4" name="Group 32">
              <a:extLst>
                <a:ext uri="{FF2B5EF4-FFF2-40B4-BE49-F238E27FC236}">
                  <a16:creationId xmlns:a16="http://schemas.microsoft.com/office/drawing/2014/main" id="{BCB203F3-DA30-341A-8B1F-507D5C192704}"/>
                </a:ext>
              </a:extLst>
            </p:cNvPr>
            <p:cNvGrpSpPr/>
            <p:nvPr/>
          </p:nvGrpSpPr>
          <p:grpSpPr>
            <a:xfrm>
              <a:off x="14873686" y="1810089"/>
              <a:ext cx="543274" cy="2488471"/>
              <a:chOff x="0" y="0"/>
              <a:chExt cx="812800" cy="812800"/>
            </a:xfrm>
          </p:grpSpPr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C22C7D0E-8084-7AC8-8C85-DFDDAD419FC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0449" t="-4686" r="-456186" b="-88495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F1B99625-39D8-C88F-54E4-06B8E06071BF}"/>
                </a:ext>
              </a:extLst>
            </p:cNvPr>
            <p:cNvSpPr txBox="1"/>
            <p:nvPr/>
          </p:nvSpPr>
          <p:spPr>
            <a:xfrm rot="5400000">
              <a:off x="13870907" y="5704429"/>
              <a:ext cx="2558093" cy="6196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ARMAÇÃO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" name="Group 12">
            <a:extLst>
              <a:ext uri="{FF2B5EF4-FFF2-40B4-BE49-F238E27FC236}">
                <a16:creationId xmlns:a16="http://schemas.microsoft.com/office/drawing/2014/main" id="{D2B9E4AD-6D10-0CE4-6BFE-645FADCB960F}"/>
              </a:ext>
            </a:extLst>
          </p:cNvPr>
          <p:cNvGrpSpPr/>
          <p:nvPr/>
        </p:nvGrpSpPr>
        <p:grpSpPr>
          <a:xfrm>
            <a:off x="1694573" y="0"/>
            <a:ext cx="588763" cy="10301287"/>
            <a:chOff x="0" y="0"/>
            <a:chExt cx="689877" cy="2709333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084E3027-1591-A924-FF02-CA37DFCFC6D6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D1DD557A-4BB9-85C6-10D4-DB01567F8B22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36">
            <a:extLst>
              <a:ext uri="{FF2B5EF4-FFF2-40B4-BE49-F238E27FC236}">
                <a16:creationId xmlns:a16="http://schemas.microsoft.com/office/drawing/2014/main" id="{DF55A03B-6755-89CB-2D89-1413C79210A4}"/>
              </a:ext>
            </a:extLst>
          </p:cNvPr>
          <p:cNvGrpSpPr/>
          <p:nvPr/>
        </p:nvGrpSpPr>
        <p:grpSpPr>
          <a:xfrm>
            <a:off x="1718566" y="1810087"/>
            <a:ext cx="531279" cy="2488471"/>
            <a:chOff x="0" y="0"/>
            <a:chExt cx="812800" cy="812800"/>
          </a:xfrm>
        </p:grpSpPr>
        <p:sp>
          <p:nvSpPr>
            <p:cNvPr id="9" name="Freeform 37">
              <a:extLst>
                <a:ext uri="{FF2B5EF4-FFF2-40B4-BE49-F238E27FC236}">
                  <a16:creationId xmlns:a16="http://schemas.microsoft.com/office/drawing/2014/main" id="{89BB4F0B-F705-3002-5FDA-666365C903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6842D9-46AA-6578-7544-B857CC539357}"/>
              </a:ext>
            </a:extLst>
          </p:cNvPr>
          <p:cNvSpPr txBox="1"/>
          <p:nvPr/>
        </p:nvSpPr>
        <p:spPr>
          <a:xfrm rot="5400000">
            <a:off x="202483" y="6147152"/>
            <a:ext cx="3575166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4D6075AB-4967-2C6D-3AD8-42B59DC2F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F870F1-0325-D69B-582C-E2C645992BC6}"/>
              </a:ext>
            </a:extLst>
          </p:cNvPr>
          <p:cNvSpPr txBox="1"/>
          <p:nvPr/>
        </p:nvSpPr>
        <p:spPr>
          <a:xfrm>
            <a:off x="2621732" y="1810424"/>
            <a:ext cx="12495728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aven Pro" panose="020B0604020202020204" charset="0"/>
              </a:rPr>
              <a:t>INSTALAÇÃO</a:t>
            </a:r>
            <a:endParaRPr lang="pt-BR" sz="80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3C9701C-FFDA-7385-234E-7A47231A1776}"/>
              </a:ext>
            </a:extLst>
          </p:cNvPr>
          <p:cNvGrpSpPr/>
          <p:nvPr/>
        </p:nvGrpSpPr>
        <p:grpSpPr>
          <a:xfrm>
            <a:off x="3963306" y="3900532"/>
            <a:ext cx="11747494" cy="3451436"/>
            <a:chOff x="2027062" y="4043242"/>
            <a:chExt cx="11747494" cy="345143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D447F3C3-243D-D037-D22F-E6CBE7F08C81}"/>
                </a:ext>
              </a:extLst>
            </p:cNvPr>
            <p:cNvSpPr/>
            <p:nvPr/>
          </p:nvSpPr>
          <p:spPr>
            <a:xfrm>
              <a:off x="5884004" y="4043242"/>
              <a:ext cx="44196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  <a:latin typeface="Maven Pro" panose="020B0604020202020204" charset="0"/>
                </a:rPr>
                <a:t>Instalação</a:t>
              </a:r>
              <a:r>
                <a:rPr lang="en-US" sz="2000" b="1" dirty="0">
                  <a:solidFill>
                    <a:schemeClr val="tx1"/>
                  </a:solidFill>
                  <a:latin typeface="Maven Pro" panose="020B0604020202020204" charset="0"/>
                </a:rPr>
                <a:t> de backdoor</a:t>
              </a:r>
              <a:endParaRPr lang="pt-BR" sz="2000" b="1" dirty="0">
                <a:solidFill>
                  <a:schemeClr val="tx1"/>
                </a:solidFill>
                <a:latin typeface="Maven Pro" panose="020B0604020202020204" charset="0"/>
              </a:endParaRP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761017F6-F60E-E4DF-7D07-B1F28C441F39}"/>
                </a:ext>
              </a:extLst>
            </p:cNvPr>
            <p:cNvSpPr/>
            <p:nvPr/>
          </p:nvSpPr>
          <p:spPr>
            <a:xfrm>
              <a:off x="10574156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Configuração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pontos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acesso</a:t>
              </a:r>
              <a:r>
                <a:rPr lang="en-US" sz="2000" b="1" dirty="0">
                  <a:solidFill>
                    <a:schemeClr val="tx1"/>
                  </a:solidFill>
                </a:rPr>
                <a:t> </a:t>
              </a:r>
              <a:r>
                <a:rPr lang="en-US" sz="2000" b="1" dirty="0" err="1">
                  <a:solidFill>
                    <a:schemeClr val="tx1"/>
                  </a:solidFill>
                </a:rPr>
                <a:t>remoto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D52C21F2-F875-D671-85BB-F7D5DAA4BB84}"/>
                </a:ext>
              </a:extLst>
            </p:cNvPr>
            <p:cNvSpPr/>
            <p:nvPr/>
          </p:nvSpPr>
          <p:spPr>
            <a:xfrm>
              <a:off x="6300609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Criação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contas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usuário</a:t>
              </a:r>
              <a:r>
                <a:rPr lang="en-US" sz="2000" b="1" dirty="0">
                  <a:solidFill>
                    <a:schemeClr val="tx1"/>
                  </a:solidFill>
                </a:rPr>
                <a:t> </a:t>
              </a:r>
              <a:r>
                <a:rPr lang="en-US" sz="2000" b="1" dirty="0" err="1">
                  <a:solidFill>
                    <a:schemeClr val="tx1"/>
                  </a:solidFill>
                </a:rPr>
                <a:t>ocultas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C3BE4436-D45D-E850-1625-686B3F40F8E3}"/>
                </a:ext>
              </a:extLst>
            </p:cNvPr>
            <p:cNvSpPr/>
            <p:nvPr/>
          </p:nvSpPr>
          <p:spPr>
            <a:xfrm>
              <a:off x="2027062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Implantação de malwares persistentes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4903C722-5AB3-2F8A-2BBF-ED1DAABEA91E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3627262" y="5003679"/>
              <a:ext cx="446654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4A4A45BF-8108-32AE-CC75-B844B92DEE4A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8093804" y="5003679"/>
              <a:ext cx="408055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F48BD0D-8A0D-0CD3-B077-9C29E4C8128E}"/>
              </a:ext>
            </a:extLst>
          </p:cNvPr>
          <p:cNvSpPr txBox="1"/>
          <p:nvPr/>
        </p:nvSpPr>
        <p:spPr>
          <a:xfrm>
            <a:off x="8557083" y="7585990"/>
            <a:ext cx="307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Powershell</a:t>
            </a:r>
            <a:endParaRPr lang="en-US" dirty="0"/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A12F3F3-7536-39D1-0624-CE627A2C7C84}"/>
              </a:ext>
            </a:extLst>
          </p:cNvPr>
          <p:cNvSpPr txBox="1"/>
          <p:nvPr/>
        </p:nvSpPr>
        <p:spPr>
          <a:xfrm>
            <a:off x="12830630" y="7553246"/>
            <a:ext cx="307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Ngrok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Netcat</a:t>
            </a:r>
            <a:endParaRPr lang="en-US" dirty="0"/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DD1597F-2CC9-2582-9B70-292A93E86BD0}"/>
              </a:ext>
            </a:extLst>
          </p:cNvPr>
          <p:cNvSpPr txBox="1"/>
          <p:nvPr/>
        </p:nvSpPr>
        <p:spPr>
          <a:xfrm>
            <a:off x="4183095" y="7529487"/>
            <a:ext cx="3078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Empire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Cobalt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Strike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94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CC85-9D42-26A2-9956-0D93F979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942586-3D77-BBF7-0D39-9AED48EB4C7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80BCF51-1DC2-AA27-5F2A-FE356EDDB14E}"/>
              </a:ext>
            </a:extLst>
          </p:cNvPr>
          <p:cNvGrpSpPr/>
          <p:nvPr/>
        </p:nvGrpSpPr>
        <p:grpSpPr>
          <a:xfrm>
            <a:off x="15668625" y="-114300"/>
            <a:ext cx="2619375" cy="10415587"/>
            <a:chOff x="0" y="0"/>
            <a:chExt cx="689877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2F4EE42-C304-122B-7AE9-11A0EEC0E560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99F6102-C20F-C696-9521-C5A0C601327A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1292F03-1FC7-22EC-871E-FC9512A2DABE}"/>
              </a:ext>
            </a:extLst>
          </p:cNvPr>
          <p:cNvGrpSpPr/>
          <p:nvPr/>
        </p:nvGrpSpPr>
        <p:grpSpPr>
          <a:xfrm>
            <a:off x="13049250" y="-114300"/>
            <a:ext cx="2619375" cy="10415587"/>
            <a:chOff x="0" y="0"/>
            <a:chExt cx="689877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BE4636D-79C8-17E5-404A-EA7CCEF41260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D1D076E-C44C-604C-1128-CD02BEA2EE36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BCB1CE6-9EA8-D13E-C82A-A233E3975175}"/>
              </a:ext>
            </a:extLst>
          </p:cNvPr>
          <p:cNvGrpSpPr/>
          <p:nvPr/>
        </p:nvGrpSpPr>
        <p:grpSpPr>
          <a:xfrm>
            <a:off x="10429875" y="-114300"/>
            <a:ext cx="2619375" cy="10415587"/>
            <a:chOff x="0" y="0"/>
            <a:chExt cx="689877" cy="27093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C68291-DDF5-B023-B4EC-D80CE0337907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E771FA3-9524-E77A-DE74-30B6B686834F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71735FE-8169-3642-D68A-2A00DD71D1C5}"/>
              </a:ext>
            </a:extLst>
          </p:cNvPr>
          <p:cNvGrpSpPr/>
          <p:nvPr/>
        </p:nvGrpSpPr>
        <p:grpSpPr>
          <a:xfrm>
            <a:off x="7831440" y="-114299"/>
            <a:ext cx="2619375" cy="10415587"/>
            <a:chOff x="0" y="0"/>
            <a:chExt cx="689877" cy="270933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1FDA2DB-EE6C-1165-C97C-1281CA8AA154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5DAC675-9EB4-45C6-DF60-3B9EC3674E6F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A134327-109F-65E4-8D63-964FD7A56DDD}"/>
              </a:ext>
            </a:extLst>
          </p:cNvPr>
          <p:cNvGrpSpPr/>
          <p:nvPr/>
        </p:nvGrpSpPr>
        <p:grpSpPr>
          <a:xfrm>
            <a:off x="5214938" y="-114299"/>
            <a:ext cx="2619375" cy="10415587"/>
            <a:chOff x="0" y="0"/>
            <a:chExt cx="689877" cy="27093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2C348F7-DAE8-25E9-8DAA-B20A8B9F9E23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6D7CF0A-2187-1264-D71B-D9C6793B2D85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76B002E-33BF-B8CB-ECAD-048B4F4318CF}"/>
              </a:ext>
            </a:extLst>
          </p:cNvPr>
          <p:cNvGrpSpPr/>
          <p:nvPr/>
        </p:nvGrpSpPr>
        <p:grpSpPr>
          <a:xfrm>
            <a:off x="2603220" y="-114300"/>
            <a:ext cx="2619375" cy="10415587"/>
            <a:chOff x="0" y="0"/>
            <a:chExt cx="689877" cy="270933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D9446FB-7F1F-4141-503D-492A8FF48FAB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30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61477D9-51C7-5C58-4883-30617F62BE51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66DC2EAF-57D4-B0AF-7B06-B420B82D1F2A}"/>
              </a:ext>
            </a:extLst>
          </p:cNvPr>
          <p:cNvGrpSpPr/>
          <p:nvPr/>
        </p:nvGrpSpPr>
        <p:grpSpPr>
          <a:xfrm>
            <a:off x="0" y="-114300"/>
            <a:ext cx="2619375" cy="10415587"/>
            <a:chOff x="0" y="0"/>
            <a:chExt cx="689877" cy="270933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E04B950-135B-5DE9-2411-3B420AE19899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93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6F9EBEC-4587-2942-9223-EE442F4BBFD4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8EC5420-7CFB-11FC-4FDB-69ECFB4D017B}"/>
              </a:ext>
            </a:extLst>
          </p:cNvPr>
          <p:cNvGrpSpPr/>
          <p:nvPr/>
        </p:nvGrpSpPr>
        <p:grpSpPr>
          <a:xfrm>
            <a:off x="84612" y="5876809"/>
            <a:ext cx="2485020" cy="2485020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613F23E1-6BDE-9741-C4EC-74F1F4E9B9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762" t="-93182" r="-5318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08DF9C9-B9E2-E4E3-0B24-EAA42D6B53C3}"/>
              </a:ext>
            </a:extLst>
          </p:cNvPr>
          <p:cNvGrpSpPr/>
          <p:nvPr/>
        </p:nvGrpSpPr>
        <p:grpSpPr>
          <a:xfrm>
            <a:off x="2670398" y="1821865"/>
            <a:ext cx="2485020" cy="2485020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8BB1679-3A78-365D-27D7-E30864CE91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0449" t="-4686" r="-456186" b="-884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FE36E318-73E4-15D8-6D1C-A6B8BCC6AFE1}"/>
              </a:ext>
            </a:extLst>
          </p:cNvPr>
          <p:cNvGrpSpPr/>
          <p:nvPr/>
        </p:nvGrpSpPr>
        <p:grpSpPr>
          <a:xfrm>
            <a:off x="5327370" y="5847626"/>
            <a:ext cx="2485020" cy="2485020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6F491495-AF17-7558-176E-CD9EF9B050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8291" t="-93182" r="-3783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B604E78-7720-27E7-E834-2C47B01D0A33}"/>
              </a:ext>
            </a:extLst>
          </p:cNvPr>
          <p:cNvGrpSpPr/>
          <p:nvPr/>
        </p:nvGrpSpPr>
        <p:grpSpPr>
          <a:xfrm>
            <a:off x="7944855" y="1821865"/>
            <a:ext cx="2485020" cy="2485020"/>
            <a:chOff x="0" y="0"/>
            <a:chExt cx="812800" cy="8128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4306A6F9-EBE7-8B68-AC98-6566F15A2A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D67EA312-1FA1-9749-2FA0-D5906CA154CC}"/>
              </a:ext>
            </a:extLst>
          </p:cNvPr>
          <p:cNvGrpSpPr/>
          <p:nvPr/>
        </p:nvGrpSpPr>
        <p:grpSpPr>
          <a:xfrm>
            <a:off x="10507523" y="5847626"/>
            <a:ext cx="2485020" cy="2485020"/>
            <a:chOff x="0" y="0"/>
            <a:chExt cx="812800" cy="812800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6944CBE1-F894-35C9-80A0-203D6933C7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862AB201-C1C9-68B8-353D-22F7C062D4F4}"/>
              </a:ext>
            </a:extLst>
          </p:cNvPr>
          <p:cNvGrpSpPr/>
          <p:nvPr/>
        </p:nvGrpSpPr>
        <p:grpSpPr>
          <a:xfrm>
            <a:off x="13096875" y="1821865"/>
            <a:ext cx="2485020" cy="2485020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707836B9-C849-B340-766C-429881E5A0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26F6F94-B537-4E49-215C-1B29A1EA5358}"/>
              </a:ext>
            </a:extLst>
          </p:cNvPr>
          <p:cNvGrpSpPr/>
          <p:nvPr/>
        </p:nvGrpSpPr>
        <p:grpSpPr>
          <a:xfrm>
            <a:off x="15735802" y="5847626"/>
            <a:ext cx="2485020" cy="2485020"/>
            <a:chOff x="0" y="0"/>
            <a:chExt cx="812800" cy="81280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EC1E0CBD-7DA8-5F29-CAF5-0B7B877FD8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7334660-FEAE-0944-B79F-ADFF27ED3239}"/>
              </a:ext>
            </a:extLst>
          </p:cNvPr>
          <p:cNvSpPr txBox="1"/>
          <p:nvPr/>
        </p:nvSpPr>
        <p:spPr>
          <a:xfrm rot="5400000">
            <a:off x="-861131" y="3488314"/>
            <a:ext cx="449353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RECONHECIMENTO</a:t>
            </a:r>
            <a:endParaRPr lang="pt-BR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4CA5ABC-BA98-C6DE-5F88-216A107BF832}"/>
              </a:ext>
            </a:extLst>
          </p:cNvPr>
          <p:cNvSpPr txBox="1"/>
          <p:nvPr/>
        </p:nvSpPr>
        <p:spPr>
          <a:xfrm rot="5400000">
            <a:off x="2656812" y="5600019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ARMAÇÃO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78B3EF0-464E-A6EE-0AB4-52D988A3E045}"/>
              </a:ext>
            </a:extLst>
          </p:cNvPr>
          <p:cNvSpPr txBox="1"/>
          <p:nvPr/>
        </p:nvSpPr>
        <p:spPr>
          <a:xfrm rot="5400000">
            <a:off x="5276188" y="4257432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CCA8A43-D82C-A230-6E35-DFEC90FF2CBB}"/>
              </a:ext>
            </a:extLst>
          </p:cNvPr>
          <p:cNvSpPr txBox="1"/>
          <p:nvPr/>
        </p:nvSpPr>
        <p:spPr>
          <a:xfrm rot="5400000">
            <a:off x="7385518" y="604253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E7CFACA-CDCF-E2B7-7FD6-ED32912E5C65}"/>
              </a:ext>
            </a:extLst>
          </p:cNvPr>
          <p:cNvSpPr txBox="1"/>
          <p:nvPr/>
        </p:nvSpPr>
        <p:spPr>
          <a:xfrm rot="5400000">
            <a:off x="9969427" y="375154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7FCB321-0026-3306-73FC-3D69DADD3E62}"/>
              </a:ext>
            </a:extLst>
          </p:cNvPr>
          <p:cNvSpPr txBox="1"/>
          <p:nvPr/>
        </p:nvSpPr>
        <p:spPr>
          <a:xfrm rot="5400000">
            <a:off x="11545697" y="7155217"/>
            <a:ext cx="5601533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E62903-423B-004F-EDC1-308A5448A5A9}"/>
              </a:ext>
            </a:extLst>
          </p:cNvPr>
          <p:cNvSpPr txBox="1"/>
          <p:nvPr/>
        </p:nvSpPr>
        <p:spPr>
          <a:xfrm rot="5400000">
            <a:off x="14151552" y="2940788"/>
            <a:ext cx="567847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2BFFB88D-8958-3D96-1928-63786AAD1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AE5A0CEE-36D9-1870-9213-6521D444DC6D}"/>
              </a:ext>
            </a:extLst>
          </p:cNvPr>
          <p:cNvSpPr/>
          <p:nvPr/>
        </p:nvSpPr>
        <p:spPr>
          <a:xfrm rot="18206137">
            <a:off x="1492690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B94BFF93-560C-4C79-C6AD-1FC599ED7CAB}"/>
              </a:ext>
            </a:extLst>
          </p:cNvPr>
          <p:cNvSpPr/>
          <p:nvPr/>
        </p:nvSpPr>
        <p:spPr>
          <a:xfrm rot="18206137">
            <a:off x="6724217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9061D1DB-7166-B7B3-CC73-DAC460FF92EF}"/>
              </a:ext>
            </a:extLst>
          </p:cNvPr>
          <p:cNvSpPr/>
          <p:nvPr/>
        </p:nvSpPr>
        <p:spPr>
          <a:xfrm rot="18206137">
            <a:off x="11945477" y="4857732"/>
            <a:ext cx="2223046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5721FF78-B7B0-7DF7-0685-666369E6A14D}"/>
              </a:ext>
            </a:extLst>
          </p:cNvPr>
          <p:cNvSpPr/>
          <p:nvPr/>
        </p:nvSpPr>
        <p:spPr>
          <a:xfrm rot="3427353">
            <a:off x="4096544" y="4914907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B0D9BC96-B498-3D7D-7D4B-28B4FFDB4923}"/>
              </a:ext>
            </a:extLst>
          </p:cNvPr>
          <p:cNvSpPr/>
          <p:nvPr/>
        </p:nvSpPr>
        <p:spPr>
          <a:xfrm rot="3427353">
            <a:off x="9447450" y="4775554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D8200D5C-7235-E0E3-5AD6-B82CB158BECC}"/>
              </a:ext>
            </a:extLst>
          </p:cNvPr>
          <p:cNvSpPr/>
          <p:nvPr/>
        </p:nvSpPr>
        <p:spPr>
          <a:xfrm rot="3427353">
            <a:off x="14523713" y="4837428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85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4334-0F96-0D2A-37F0-A6D11A2C5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9">
            <a:extLst>
              <a:ext uri="{FF2B5EF4-FFF2-40B4-BE49-F238E27FC236}">
                <a16:creationId xmlns:a16="http://schemas.microsoft.com/office/drawing/2014/main" id="{7C36EE85-8D4E-1D78-2EE0-56092342485B}"/>
              </a:ext>
            </a:extLst>
          </p:cNvPr>
          <p:cNvGrpSpPr/>
          <p:nvPr/>
        </p:nvGrpSpPr>
        <p:grpSpPr>
          <a:xfrm>
            <a:off x="2283336" y="-159149"/>
            <a:ext cx="583927" cy="10446149"/>
            <a:chOff x="-4461" y="-38100"/>
            <a:chExt cx="694338" cy="2747433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4C2B675-76D2-6F57-A111-B57D6CB59E27}"/>
                </a:ext>
              </a:extLst>
            </p:cNvPr>
            <p:cNvSpPr/>
            <p:nvPr/>
          </p:nvSpPr>
          <p:spPr>
            <a:xfrm>
              <a:off x="-4461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1EC754AC-756F-E054-C391-58FC9E9AAE1E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16">
            <a:extLst>
              <a:ext uri="{FF2B5EF4-FFF2-40B4-BE49-F238E27FC236}">
                <a16:creationId xmlns:a16="http://schemas.microsoft.com/office/drawing/2014/main" id="{DCF65C55-7EA7-DC07-CD27-90DEB185379E}"/>
              </a:ext>
            </a:extLst>
          </p:cNvPr>
          <p:cNvSpPr/>
          <p:nvPr/>
        </p:nvSpPr>
        <p:spPr>
          <a:xfrm>
            <a:off x="1119573" y="0"/>
            <a:ext cx="580175" cy="10301287"/>
          </a:xfrm>
          <a:custGeom>
            <a:avLst/>
            <a:gdLst/>
            <a:ahLst/>
            <a:cxnLst/>
            <a:rect l="l" t="t" r="r" b="b"/>
            <a:pathLst>
              <a:path w="689877" h="2709333">
                <a:moveTo>
                  <a:pt x="0" y="0"/>
                </a:moveTo>
                <a:lnTo>
                  <a:pt x="689877" y="0"/>
                </a:lnTo>
                <a:lnTo>
                  <a:pt x="689877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734EC2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Freeform 35">
            <a:extLst>
              <a:ext uri="{FF2B5EF4-FFF2-40B4-BE49-F238E27FC236}">
                <a16:creationId xmlns:a16="http://schemas.microsoft.com/office/drawing/2014/main" id="{1E2C06C9-32D1-C261-D29B-481A51F1DF82}"/>
              </a:ext>
            </a:extLst>
          </p:cNvPr>
          <p:cNvSpPr/>
          <p:nvPr/>
        </p:nvSpPr>
        <p:spPr>
          <a:xfrm>
            <a:off x="1144476" y="5841440"/>
            <a:ext cx="550416" cy="248847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2"/>
            <a:stretch>
              <a:fillRect l="-168291" t="-93182" r="-3783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565202-40BD-3FA0-18AB-ED52ED8491FA}"/>
              </a:ext>
            </a:extLst>
          </p:cNvPr>
          <p:cNvSpPr txBox="1"/>
          <p:nvPr/>
        </p:nvSpPr>
        <p:spPr>
          <a:xfrm rot="5400000">
            <a:off x="137001" y="4359568"/>
            <a:ext cx="2558093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3">
            <a:extLst>
              <a:ext uri="{FF2B5EF4-FFF2-40B4-BE49-F238E27FC236}">
                <a16:creationId xmlns:a16="http://schemas.microsoft.com/office/drawing/2014/main" id="{434AED2C-33C2-46D0-1D81-5DCE83F1A3C8}"/>
              </a:ext>
            </a:extLst>
          </p:cNvPr>
          <p:cNvGrpSpPr/>
          <p:nvPr/>
        </p:nvGrpSpPr>
        <p:grpSpPr>
          <a:xfrm>
            <a:off x="17707825" y="1"/>
            <a:ext cx="580175" cy="10301287"/>
            <a:chOff x="0" y="0"/>
            <a:chExt cx="689877" cy="2709333"/>
          </a:xfrm>
        </p:grpSpPr>
        <p:sp>
          <p:nvSpPr>
            <p:cNvPr id="77" name="Freeform 4">
              <a:extLst>
                <a:ext uri="{FF2B5EF4-FFF2-40B4-BE49-F238E27FC236}">
                  <a16:creationId xmlns:a16="http://schemas.microsoft.com/office/drawing/2014/main" id="{65F020E3-5128-8042-E0CA-7E3721C708F1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8" name="TextBox 5">
              <a:extLst>
                <a:ext uri="{FF2B5EF4-FFF2-40B4-BE49-F238E27FC236}">
                  <a16:creationId xmlns:a16="http://schemas.microsoft.com/office/drawing/2014/main" id="{5687E743-9257-4AE4-AFDE-F7738888FC66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6">
            <a:extLst>
              <a:ext uri="{FF2B5EF4-FFF2-40B4-BE49-F238E27FC236}">
                <a16:creationId xmlns:a16="http://schemas.microsoft.com/office/drawing/2014/main" id="{F3642252-A2C6-FF39-7FFA-09E98D48F76F}"/>
              </a:ext>
            </a:extLst>
          </p:cNvPr>
          <p:cNvGrpSpPr/>
          <p:nvPr/>
        </p:nvGrpSpPr>
        <p:grpSpPr>
          <a:xfrm>
            <a:off x="2873342" y="1"/>
            <a:ext cx="14834483" cy="10301287"/>
            <a:chOff x="0" y="0"/>
            <a:chExt cx="689877" cy="2709333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8BAA8C1-D887-66FF-3ACA-11B3E5003D1B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6" name="TextBox 8">
              <a:extLst>
                <a:ext uri="{FF2B5EF4-FFF2-40B4-BE49-F238E27FC236}">
                  <a16:creationId xmlns:a16="http://schemas.microsoft.com/office/drawing/2014/main" id="{A68B1A25-E289-49D0-7E87-DB088E503D4F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40">
            <a:extLst>
              <a:ext uri="{FF2B5EF4-FFF2-40B4-BE49-F238E27FC236}">
                <a16:creationId xmlns:a16="http://schemas.microsoft.com/office/drawing/2014/main" id="{D3DEA2CE-8114-3631-D13E-D2D15A33332C}"/>
              </a:ext>
            </a:extLst>
          </p:cNvPr>
          <p:cNvGrpSpPr/>
          <p:nvPr/>
        </p:nvGrpSpPr>
        <p:grpSpPr>
          <a:xfrm>
            <a:off x="3110091" y="1098158"/>
            <a:ext cx="3200400" cy="3200400"/>
            <a:chOff x="0" y="0"/>
            <a:chExt cx="812800" cy="812800"/>
          </a:xfrm>
        </p:grpSpPr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FA9579A5-244B-36D9-31C4-856AD02020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7" name="Group 42">
            <a:extLst>
              <a:ext uri="{FF2B5EF4-FFF2-40B4-BE49-F238E27FC236}">
                <a16:creationId xmlns:a16="http://schemas.microsoft.com/office/drawing/2014/main" id="{752BD7C7-1B1B-CC5E-54DA-3AC05F85B5AE}"/>
              </a:ext>
            </a:extLst>
          </p:cNvPr>
          <p:cNvGrpSpPr/>
          <p:nvPr/>
        </p:nvGrpSpPr>
        <p:grpSpPr>
          <a:xfrm>
            <a:off x="17722704" y="5841442"/>
            <a:ext cx="550416" cy="2488471"/>
            <a:chOff x="0" y="0"/>
            <a:chExt cx="812800" cy="812800"/>
          </a:xfrm>
        </p:grpSpPr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EB9CA787-CA17-ED71-E3A9-07520AAC95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616514DF-564B-6788-CDE7-DC72AF3B6ACC}"/>
              </a:ext>
            </a:extLst>
          </p:cNvPr>
          <p:cNvSpPr txBox="1"/>
          <p:nvPr/>
        </p:nvSpPr>
        <p:spPr>
          <a:xfrm>
            <a:off x="5807741" y="1866900"/>
            <a:ext cx="12098733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7800" b="1" dirty="0">
                <a:solidFill>
                  <a:schemeClr val="bg1"/>
                </a:solidFill>
                <a:latin typeface="Maven Pro" panose="020B0604020202020204" charset="0"/>
              </a:rPr>
              <a:t>COMANDO &amp; CONTROLE</a:t>
            </a:r>
            <a:endParaRPr lang="pt-BR" sz="78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A88D7C0-F702-3655-592C-2B0DD7B17C2D}"/>
              </a:ext>
            </a:extLst>
          </p:cNvPr>
          <p:cNvSpPr txBox="1"/>
          <p:nvPr/>
        </p:nvSpPr>
        <p:spPr>
          <a:xfrm rot="5400000">
            <a:off x="15157494" y="3041098"/>
            <a:ext cx="5686364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6FD79283-9BA7-8A9A-03C9-AC54FFB4F29F}"/>
              </a:ext>
            </a:extLst>
          </p:cNvPr>
          <p:cNvGrpSpPr/>
          <p:nvPr/>
        </p:nvGrpSpPr>
        <p:grpSpPr>
          <a:xfrm>
            <a:off x="0" y="0"/>
            <a:ext cx="580175" cy="10301287"/>
            <a:chOff x="0" y="14287"/>
            <a:chExt cx="2619375" cy="10287000"/>
          </a:xfrm>
        </p:grpSpPr>
        <p:grpSp>
          <p:nvGrpSpPr>
            <p:cNvPr id="80" name="Group 21">
              <a:extLst>
                <a:ext uri="{FF2B5EF4-FFF2-40B4-BE49-F238E27FC236}">
                  <a16:creationId xmlns:a16="http://schemas.microsoft.com/office/drawing/2014/main" id="{DD9EC36B-BEC8-DD52-7989-B3EC0625271C}"/>
                </a:ext>
              </a:extLst>
            </p:cNvPr>
            <p:cNvGrpSpPr/>
            <p:nvPr/>
          </p:nvGrpSpPr>
          <p:grpSpPr>
            <a:xfrm>
              <a:off x="0" y="14287"/>
              <a:ext cx="2619375" cy="10287000"/>
              <a:chOff x="0" y="0"/>
              <a:chExt cx="689877" cy="2709333"/>
            </a:xfrm>
          </p:grpSpPr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DB312D6A-8B70-5FDE-DF78-6AE10CB2DA93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1933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23">
                <a:extLst>
                  <a:ext uri="{FF2B5EF4-FFF2-40B4-BE49-F238E27FC236}">
                    <a16:creationId xmlns:a16="http://schemas.microsoft.com/office/drawing/2014/main" id="{E440F68B-F42B-5839-FAC3-FF9A13116B5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1" name="Group 30">
              <a:extLst>
                <a:ext uri="{FF2B5EF4-FFF2-40B4-BE49-F238E27FC236}">
                  <a16:creationId xmlns:a16="http://schemas.microsoft.com/office/drawing/2014/main" id="{1BD9D05A-775E-06BC-6564-18EB9D56BAB3}"/>
                </a:ext>
              </a:extLst>
            </p:cNvPr>
            <p:cNvGrpSpPr/>
            <p:nvPr/>
          </p:nvGrpSpPr>
          <p:grpSpPr>
            <a:xfrm>
              <a:off x="84612" y="5876809"/>
              <a:ext cx="2485020" cy="2485020"/>
              <a:chOff x="0" y="0"/>
              <a:chExt cx="812800" cy="812800"/>
            </a:xfrm>
          </p:grpSpPr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B5A9FF40-DDA0-6FBB-136F-6DD2E78B778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4762" t="-93182" r="-531873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1CD25AEA-268B-CEAF-A4AF-D87CCE2D3C06}"/>
                </a:ext>
              </a:extLst>
            </p:cNvPr>
            <p:cNvSpPr txBox="1"/>
            <p:nvPr/>
          </p:nvSpPr>
          <p:spPr>
            <a:xfrm rot="5400000">
              <a:off x="-861131" y="3488314"/>
              <a:ext cx="449353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RECONHECIMENTO</a:t>
              </a:r>
              <a:endParaRPr lang="pt-BR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64B4F1E7-3531-A919-4B56-0F9DB30C4240}"/>
              </a:ext>
            </a:extLst>
          </p:cNvPr>
          <p:cNvGrpSpPr/>
          <p:nvPr/>
        </p:nvGrpSpPr>
        <p:grpSpPr>
          <a:xfrm>
            <a:off x="555311" y="0"/>
            <a:ext cx="572646" cy="10301287"/>
            <a:chOff x="14859000" y="1"/>
            <a:chExt cx="572646" cy="10301287"/>
          </a:xfrm>
        </p:grpSpPr>
        <p:grpSp>
          <p:nvGrpSpPr>
            <p:cNvPr id="93" name="Group 18">
              <a:extLst>
                <a:ext uri="{FF2B5EF4-FFF2-40B4-BE49-F238E27FC236}">
                  <a16:creationId xmlns:a16="http://schemas.microsoft.com/office/drawing/2014/main" id="{EA64C42F-8D2B-FD0B-7A06-29E9CB373B06}"/>
                </a:ext>
              </a:extLst>
            </p:cNvPr>
            <p:cNvGrpSpPr/>
            <p:nvPr/>
          </p:nvGrpSpPr>
          <p:grpSpPr>
            <a:xfrm>
              <a:off x="14859000" y="1"/>
              <a:ext cx="572646" cy="10301287"/>
              <a:chOff x="0" y="0"/>
              <a:chExt cx="689877" cy="2709333"/>
            </a:xfrm>
          </p:grpSpPr>
          <p:sp>
            <p:nvSpPr>
              <p:cNvPr id="112" name="Freeform 19">
                <a:extLst>
                  <a:ext uri="{FF2B5EF4-FFF2-40B4-BE49-F238E27FC236}">
                    <a16:creationId xmlns:a16="http://schemas.microsoft.com/office/drawing/2014/main" id="{5B38BF9A-9DAB-5036-FD55-3A3B12F05A66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9307A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3" name="TextBox 20">
                <a:extLst>
                  <a:ext uri="{FF2B5EF4-FFF2-40B4-BE49-F238E27FC236}">
                    <a16:creationId xmlns:a16="http://schemas.microsoft.com/office/drawing/2014/main" id="{D55963C9-E580-4515-B4B3-157B1C6F22B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4" name="Group 32">
              <a:extLst>
                <a:ext uri="{FF2B5EF4-FFF2-40B4-BE49-F238E27FC236}">
                  <a16:creationId xmlns:a16="http://schemas.microsoft.com/office/drawing/2014/main" id="{574509B0-688E-77EB-0DF2-E29A388DAAF7}"/>
                </a:ext>
              </a:extLst>
            </p:cNvPr>
            <p:cNvGrpSpPr/>
            <p:nvPr/>
          </p:nvGrpSpPr>
          <p:grpSpPr>
            <a:xfrm>
              <a:off x="14873686" y="1810089"/>
              <a:ext cx="543274" cy="2488471"/>
              <a:chOff x="0" y="0"/>
              <a:chExt cx="812800" cy="812800"/>
            </a:xfrm>
          </p:grpSpPr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19C10849-1670-B180-E79E-859B82E0C87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0449" t="-4686" r="-456186" b="-88495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99A009F0-D9D6-9928-3CA0-83398120A046}"/>
                </a:ext>
              </a:extLst>
            </p:cNvPr>
            <p:cNvSpPr txBox="1"/>
            <p:nvPr/>
          </p:nvSpPr>
          <p:spPr>
            <a:xfrm rot="5400000">
              <a:off x="13870907" y="5704429"/>
              <a:ext cx="2558093" cy="6196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ARMAÇÃO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" name="Group 12">
            <a:extLst>
              <a:ext uri="{FF2B5EF4-FFF2-40B4-BE49-F238E27FC236}">
                <a16:creationId xmlns:a16="http://schemas.microsoft.com/office/drawing/2014/main" id="{492C94AF-AC63-5099-1EA3-D460E7201FE7}"/>
              </a:ext>
            </a:extLst>
          </p:cNvPr>
          <p:cNvGrpSpPr/>
          <p:nvPr/>
        </p:nvGrpSpPr>
        <p:grpSpPr>
          <a:xfrm>
            <a:off x="1694573" y="0"/>
            <a:ext cx="588763" cy="10301287"/>
            <a:chOff x="0" y="0"/>
            <a:chExt cx="689877" cy="2709333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34BBCEE8-E787-900D-597C-8465E0D59AFD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E9DFF267-2837-043B-0282-07B8CC95AA6C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36">
            <a:extLst>
              <a:ext uri="{FF2B5EF4-FFF2-40B4-BE49-F238E27FC236}">
                <a16:creationId xmlns:a16="http://schemas.microsoft.com/office/drawing/2014/main" id="{479B078A-65A6-A244-CD5B-55639300B4C2}"/>
              </a:ext>
            </a:extLst>
          </p:cNvPr>
          <p:cNvGrpSpPr/>
          <p:nvPr/>
        </p:nvGrpSpPr>
        <p:grpSpPr>
          <a:xfrm>
            <a:off x="1718566" y="1810087"/>
            <a:ext cx="531279" cy="2488471"/>
            <a:chOff x="0" y="0"/>
            <a:chExt cx="812800" cy="812800"/>
          </a:xfrm>
        </p:grpSpPr>
        <p:sp>
          <p:nvSpPr>
            <p:cNvPr id="9" name="Freeform 37">
              <a:extLst>
                <a:ext uri="{FF2B5EF4-FFF2-40B4-BE49-F238E27FC236}">
                  <a16:creationId xmlns:a16="http://schemas.microsoft.com/office/drawing/2014/main" id="{D4E992A9-8C22-061C-93B9-089DE0A6721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E4B7AD0-CCFE-E547-8595-FE2B63AA6BC6}"/>
              </a:ext>
            </a:extLst>
          </p:cNvPr>
          <p:cNvSpPr txBox="1"/>
          <p:nvPr/>
        </p:nvSpPr>
        <p:spPr>
          <a:xfrm rot="5400000">
            <a:off x="202483" y="6147152"/>
            <a:ext cx="3575166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5" name="Group 38">
            <a:extLst>
              <a:ext uri="{FF2B5EF4-FFF2-40B4-BE49-F238E27FC236}">
                <a16:creationId xmlns:a16="http://schemas.microsoft.com/office/drawing/2014/main" id="{2D118F2D-1648-B8F2-01E7-7BABD0455516}"/>
              </a:ext>
            </a:extLst>
          </p:cNvPr>
          <p:cNvGrpSpPr/>
          <p:nvPr/>
        </p:nvGrpSpPr>
        <p:grpSpPr>
          <a:xfrm>
            <a:off x="2304287" y="5827154"/>
            <a:ext cx="550416" cy="2488471"/>
            <a:chOff x="0" y="0"/>
            <a:chExt cx="812800" cy="812800"/>
          </a:xfrm>
        </p:grpSpPr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id="{6ACA07DF-E6B8-30B7-1261-F3B34ABA02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820CBCA-82F3-DB74-B998-B7984E508838}"/>
              </a:ext>
            </a:extLst>
          </p:cNvPr>
          <p:cNvSpPr txBox="1"/>
          <p:nvPr/>
        </p:nvSpPr>
        <p:spPr>
          <a:xfrm rot="5400000">
            <a:off x="792908" y="3838694"/>
            <a:ext cx="3575166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CC8337F7-8CB2-B036-904D-535CB3F66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71AED3B-CCFF-7AE6-2B02-CFFE92853C70}"/>
              </a:ext>
            </a:extLst>
          </p:cNvPr>
          <p:cNvGrpSpPr/>
          <p:nvPr/>
        </p:nvGrpSpPr>
        <p:grpSpPr>
          <a:xfrm>
            <a:off x="4872393" y="3732921"/>
            <a:ext cx="11747494" cy="3451436"/>
            <a:chOff x="2027062" y="4043242"/>
            <a:chExt cx="11747494" cy="3451436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BE0C9782-735B-D791-A46C-6366009D8675}"/>
                </a:ext>
              </a:extLst>
            </p:cNvPr>
            <p:cNvSpPr/>
            <p:nvPr/>
          </p:nvSpPr>
          <p:spPr>
            <a:xfrm>
              <a:off x="5884004" y="4043242"/>
              <a:ext cx="44196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  <a:latin typeface="Maven Pro" panose="020B0604020202020204" charset="0"/>
                </a:rPr>
                <a:t>Estabelecimento</a:t>
              </a:r>
              <a:r>
                <a:rPr lang="en-US" sz="2000" b="1" dirty="0">
                  <a:solidFill>
                    <a:schemeClr val="tx1"/>
                  </a:solidFill>
                  <a:latin typeface="Maven Pro" panose="020B0604020202020204" charset="0"/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  <a:latin typeface="Maven Pro" panose="020B0604020202020204" charset="0"/>
                </a:rPr>
                <a:t>comunicação</a:t>
              </a:r>
              <a:endParaRPr lang="pt-BR" sz="2000" b="1" dirty="0">
                <a:solidFill>
                  <a:schemeClr val="tx1"/>
                </a:solidFill>
                <a:latin typeface="Maven Pro" panose="020B0604020202020204" charset="0"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B78053D-9E70-AD90-08C1-8385AAA83980}"/>
                </a:ext>
              </a:extLst>
            </p:cNvPr>
            <p:cNvSpPr/>
            <p:nvPr/>
          </p:nvSpPr>
          <p:spPr>
            <a:xfrm>
              <a:off x="10574156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Monitoramento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comunicação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57BFA598-3F30-1A32-E55A-05AB05CCFD1E}"/>
                </a:ext>
              </a:extLst>
            </p:cNvPr>
            <p:cNvSpPr/>
            <p:nvPr/>
          </p:nvSpPr>
          <p:spPr>
            <a:xfrm>
              <a:off x="6300609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Uso de </a:t>
              </a:r>
              <a:r>
                <a:rPr lang="en-US" sz="2000" b="1" dirty="0" err="1">
                  <a:solidFill>
                    <a:schemeClr val="tx1"/>
                  </a:solidFill>
                </a:rPr>
                <a:t>técnicas</a:t>
              </a:r>
              <a:r>
                <a:rPr lang="en-US" sz="2000" b="1" dirty="0">
                  <a:solidFill>
                    <a:schemeClr val="tx1"/>
                  </a:solidFill>
                </a:rPr>
                <a:t> de </a:t>
              </a:r>
              <a:r>
                <a:rPr lang="en-US" sz="2000" b="1" dirty="0" err="1">
                  <a:solidFill>
                    <a:schemeClr val="tx1"/>
                  </a:solidFill>
                </a:rPr>
                <a:t>camuflagem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C2CF64DC-C09A-CA64-7756-5123814E891C}"/>
                </a:ext>
              </a:extLst>
            </p:cNvPr>
            <p:cNvSpPr/>
            <p:nvPr/>
          </p:nvSpPr>
          <p:spPr>
            <a:xfrm>
              <a:off x="2027062" y="6534241"/>
              <a:ext cx="3200400" cy="96043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8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Configuração de canais de comando e controle</a:t>
              </a:r>
              <a:endParaRPr lang="pt-B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3CECB53F-420D-C2B7-255F-6E851F4A6FFA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 flipH="1">
              <a:off x="3627262" y="5003679"/>
              <a:ext cx="446654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9C1633A0-D077-D052-5574-539B470DEFE0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8093804" y="5003679"/>
              <a:ext cx="4080552" cy="153056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7CCC1E4-CBE7-8575-4733-967FAD7B4C2E}"/>
              </a:ext>
            </a:extLst>
          </p:cNvPr>
          <p:cNvSpPr txBox="1"/>
          <p:nvPr/>
        </p:nvSpPr>
        <p:spPr>
          <a:xfrm>
            <a:off x="5072759" y="7466362"/>
            <a:ext cx="307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Cobalt Strike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Empire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5DE5E1C-5305-113B-CD02-1292382EE383}"/>
              </a:ext>
            </a:extLst>
          </p:cNvPr>
          <p:cNvSpPr txBox="1"/>
          <p:nvPr/>
        </p:nvSpPr>
        <p:spPr>
          <a:xfrm>
            <a:off x="9525878" y="7481933"/>
            <a:ext cx="307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DNS tunneling tools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BBE2901-C55D-3EF5-FFE9-3A9CB2AE7CE7}"/>
              </a:ext>
            </a:extLst>
          </p:cNvPr>
          <p:cNvSpPr txBox="1"/>
          <p:nvPr/>
        </p:nvSpPr>
        <p:spPr>
          <a:xfrm>
            <a:off x="13799425" y="7449189"/>
            <a:ext cx="307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Wireshark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tcpdump</a:t>
            </a:r>
            <a:endParaRPr lang="en-US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5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5EDC6-A4C7-AF95-E5EA-AEA35C9B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CD0508-DEE9-7F01-5DB6-BB101637313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EC6DBF-C424-690F-F16D-2280CA02BD72}"/>
              </a:ext>
            </a:extLst>
          </p:cNvPr>
          <p:cNvGrpSpPr/>
          <p:nvPr/>
        </p:nvGrpSpPr>
        <p:grpSpPr>
          <a:xfrm>
            <a:off x="15668625" y="-114300"/>
            <a:ext cx="2619375" cy="10415587"/>
            <a:chOff x="0" y="0"/>
            <a:chExt cx="689877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FFE2EF-957E-91F0-582B-88BBAFC2C8D8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004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7BB01D7-6A3D-2186-DCC7-146BAA053090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17AA224-9232-B2CD-2688-F04687C239B5}"/>
              </a:ext>
            </a:extLst>
          </p:cNvPr>
          <p:cNvGrpSpPr/>
          <p:nvPr/>
        </p:nvGrpSpPr>
        <p:grpSpPr>
          <a:xfrm>
            <a:off x="13049250" y="-114300"/>
            <a:ext cx="2619375" cy="10415587"/>
            <a:chOff x="0" y="0"/>
            <a:chExt cx="689877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6F5677A-1983-01C2-D171-13CC38AD97EB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6ED69A3-2C67-F365-10E4-C36034F6EB05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E6DF5B0-271B-438C-23A5-025811F9054F}"/>
              </a:ext>
            </a:extLst>
          </p:cNvPr>
          <p:cNvGrpSpPr/>
          <p:nvPr/>
        </p:nvGrpSpPr>
        <p:grpSpPr>
          <a:xfrm>
            <a:off x="10429875" y="-114300"/>
            <a:ext cx="2619375" cy="10415587"/>
            <a:chOff x="0" y="0"/>
            <a:chExt cx="689877" cy="27093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3D094C3-C761-E341-3D56-0A0D5F931FFE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378BA5C-1545-8810-3630-F7181CDB9671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5DED639-6502-AD18-3ED6-81FEF53ACAD1}"/>
              </a:ext>
            </a:extLst>
          </p:cNvPr>
          <p:cNvGrpSpPr/>
          <p:nvPr/>
        </p:nvGrpSpPr>
        <p:grpSpPr>
          <a:xfrm>
            <a:off x="7831440" y="-114299"/>
            <a:ext cx="2619375" cy="10415587"/>
            <a:chOff x="0" y="0"/>
            <a:chExt cx="689877" cy="270933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D6F1814-669C-54C7-0DFF-399EBE5901AB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4E9D494-0E34-8AC0-F73A-42E0C3233D9B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B46674A-E6B3-D8AC-C945-6455D9808E79}"/>
              </a:ext>
            </a:extLst>
          </p:cNvPr>
          <p:cNvGrpSpPr/>
          <p:nvPr/>
        </p:nvGrpSpPr>
        <p:grpSpPr>
          <a:xfrm>
            <a:off x="5214938" y="-114299"/>
            <a:ext cx="2619375" cy="10415587"/>
            <a:chOff x="0" y="0"/>
            <a:chExt cx="689877" cy="27093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0B4CF-0236-6822-12AC-12EDF5C865D0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BADF89D-DEE5-E014-E2CC-FD5ED2AEA6C4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E22ED3D-3928-EDFA-A876-A05B84056F99}"/>
              </a:ext>
            </a:extLst>
          </p:cNvPr>
          <p:cNvGrpSpPr/>
          <p:nvPr/>
        </p:nvGrpSpPr>
        <p:grpSpPr>
          <a:xfrm>
            <a:off x="2603220" y="-114300"/>
            <a:ext cx="2619375" cy="10415587"/>
            <a:chOff x="0" y="0"/>
            <a:chExt cx="689877" cy="270933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901811C-69DE-CB2F-94AB-49AEE329F9E4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930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FCEB1F2-638A-8F66-B3D8-88A37E8F878F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187F040B-F329-EB5A-C0ED-602E64C2389E}"/>
              </a:ext>
            </a:extLst>
          </p:cNvPr>
          <p:cNvGrpSpPr/>
          <p:nvPr/>
        </p:nvGrpSpPr>
        <p:grpSpPr>
          <a:xfrm>
            <a:off x="0" y="-114300"/>
            <a:ext cx="2619375" cy="10415587"/>
            <a:chOff x="0" y="0"/>
            <a:chExt cx="689877" cy="270933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69FC2BD-FF67-B4D7-0BC7-DE286460A16B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E193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A667B4EE-F75F-F275-0555-1659E4CE791E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B156426A-65B3-E401-D2FF-3A2CA961B2A6}"/>
              </a:ext>
            </a:extLst>
          </p:cNvPr>
          <p:cNvGrpSpPr/>
          <p:nvPr/>
        </p:nvGrpSpPr>
        <p:grpSpPr>
          <a:xfrm>
            <a:off x="84612" y="5876809"/>
            <a:ext cx="2485020" cy="2485020"/>
            <a:chOff x="0" y="0"/>
            <a:chExt cx="812800" cy="81280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BC1046F-0B2B-FF22-EABD-0CD0980747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762" t="-93182" r="-5318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120BC87F-F3B9-E613-3441-5C9E530C2D39}"/>
              </a:ext>
            </a:extLst>
          </p:cNvPr>
          <p:cNvGrpSpPr/>
          <p:nvPr/>
        </p:nvGrpSpPr>
        <p:grpSpPr>
          <a:xfrm>
            <a:off x="2670398" y="1821865"/>
            <a:ext cx="2485020" cy="2485020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5103CF25-F00C-CEE9-DAB7-F21437A92C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0449" t="-4686" r="-456186" b="-884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ABD7C286-1A1D-BBE4-42A8-0B918FB68880}"/>
              </a:ext>
            </a:extLst>
          </p:cNvPr>
          <p:cNvGrpSpPr/>
          <p:nvPr/>
        </p:nvGrpSpPr>
        <p:grpSpPr>
          <a:xfrm>
            <a:off x="5327370" y="5847626"/>
            <a:ext cx="2485020" cy="2485020"/>
            <a:chOff x="0" y="0"/>
            <a:chExt cx="812800" cy="81280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BF5B3F-527D-EBD6-D075-3C13459463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8291" t="-93182" r="-3783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AAFB1DE9-D9BC-9F19-6EDD-8A515527B520}"/>
              </a:ext>
            </a:extLst>
          </p:cNvPr>
          <p:cNvGrpSpPr/>
          <p:nvPr/>
        </p:nvGrpSpPr>
        <p:grpSpPr>
          <a:xfrm>
            <a:off x="7944855" y="1821865"/>
            <a:ext cx="2485020" cy="2485020"/>
            <a:chOff x="0" y="0"/>
            <a:chExt cx="812800" cy="812800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E68A8E1E-2D75-85E1-EBA2-D87C721140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95180F7A-FD7A-8B1B-09E3-B3582F47BA92}"/>
              </a:ext>
            </a:extLst>
          </p:cNvPr>
          <p:cNvGrpSpPr/>
          <p:nvPr/>
        </p:nvGrpSpPr>
        <p:grpSpPr>
          <a:xfrm>
            <a:off x="10507523" y="5847626"/>
            <a:ext cx="2485020" cy="2485020"/>
            <a:chOff x="0" y="0"/>
            <a:chExt cx="812800" cy="812800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FEF774A8-3C7E-9665-0A81-DA05B5CBC7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9CCFFEAB-490B-2BB1-58D9-D39A95D04EE3}"/>
              </a:ext>
            </a:extLst>
          </p:cNvPr>
          <p:cNvGrpSpPr/>
          <p:nvPr/>
        </p:nvGrpSpPr>
        <p:grpSpPr>
          <a:xfrm>
            <a:off x="13096875" y="1821865"/>
            <a:ext cx="2485020" cy="2485020"/>
            <a:chOff x="0" y="0"/>
            <a:chExt cx="812800" cy="812800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9768B921-C749-74BD-0775-C3B65C2689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8F64EA1C-3342-FE1E-DD95-70244BC00B80}"/>
              </a:ext>
            </a:extLst>
          </p:cNvPr>
          <p:cNvGrpSpPr/>
          <p:nvPr/>
        </p:nvGrpSpPr>
        <p:grpSpPr>
          <a:xfrm>
            <a:off x="15735802" y="5847626"/>
            <a:ext cx="2485020" cy="2485020"/>
            <a:chOff x="0" y="0"/>
            <a:chExt cx="812800" cy="81280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5B41EAEC-BF95-7794-1BBA-62BAC5E852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C64273C-B8B1-3039-8145-E547BDF09137}"/>
              </a:ext>
            </a:extLst>
          </p:cNvPr>
          <p:cNvSpPr txBox="1"/>
          <p:nvPr/>
        </p:nvSpPr>
        <p:spPr>
          <a:xfrm rot="5400000">
            <a:off x="-861131" y="3488314"/>
            <a:ext cx="449353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RECONHECIMENTO</a:t>
            </a:r>
            <a:endParaRPr lang="pt-BR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B321B8B-7E06-C47D-EB9F-6F095784BB06}"/>
              </a:ext>
            </a:extLst>
          </p:cNvPr>
          <p:cNvSpPr txBox="1"/>
          <p:nvPr/>
        </p:nvSpPr>
        <p:spPr>
          <a:xfrm rot="5400000">
            <a:off x="2656812" y="5600019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ARMAÇÃO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177E4EC-1BA0-CA55-2C69-683616AA4774}"/>
              </a:ext>
            </a:extLst>
          </p:cNvPr>
          <p:cNvSpPr txBox="1"/>
          <p:nvPr/>
        </p:nvSpPr>
        <p:spPr>
          <a:xfrm rot="5400000">
            <a:off x="5276188" y="4257432"/>
            <a:ext cx="2554545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5EDFD9A-7A86-B9AF-C98F-D10287FAF92E}"/>
              </a:ext>
            </a:extLst>
          </p:cNvPr>
          <p:cNvSpPr txBox="1"/>
          <p:nvPr/>
        </p:nvSpPr>
        <p:spPr>
          <a:xfrm rot="5400000">
            <a:off x="7385518" y="604253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889822E-8EFC-9278-8632-6210FB8A4B9C}"/>
              </a:ext>
            </a:extLst>
          </p:cNvPr>
          <p:cNvSpPr txBox="1"/>
          <p:nvPr/>
        </p:nvSpPr>
        <p:spPr>
          <a:xfrm rot="5400000">
            <a:off x="9969427" y="3751546"/>
            <a:ext cx="357020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F89D45C-839E-7F41-1450-359F97A66264}"/>
              </a:ext>
            </a:extLst>
          </p:cNvPr>
          <p:cNvSpPr txBox="1"/>
          <p:nvPr/>
        </p:nvSpPr>
        <p:spPr>
          <a:xfrm rot="5400000">
            <a:off x="11545697" y="7155217"/>
            <a:ext cx="5601533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C8CF76E-146A-01D8-5BD6-08C368B72846}"/>
              </a:ext>
            </a:extLst>
          </p:cNvPr>
          <p:cNvSpPr txBox="1"/>
          <p:nvPr/>
        </p:nvSpPr>
        <p:spPr>
          <a:xfrm rot="5400000">
            <a:off x="14151552" y="2940788"/>
            <a:ext cx="5678478" cy="2834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AÇÕES </a:t>
            </a:r>
            <a:r>
              <a:rPr lang="en-US" sz="2100" b="1" dirty="0">
                <a:latin typeface="Arial Black" panose="020B0A04020102020204" pitchFamily="34" charset="0"/>
              </a:rPr>
              <a:t>NOS </a:t>
            </a:r>
            <a:r>
              <a:rPr lang="en-US" sz="21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OBJETIVOS</a:t>
            </a:r>
            <a:endParaRPr lang="pt-BR" sz="2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5E22C247-30D9-58EB-7E32-E873C653F6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44D9F973-19C7-0482-BDD4-51E818A6CCA3}"/>
              </a:ext>
            </a:extLst>
          </p:cNvPr>
          <p:cNvSpPr/>
          <p:nvPr/>
        </p:nvSpPr>
        <p:spPr>
          <a:xfrm rot="18206137">
            <a:off x="1492690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485D24F7-A7E7-86C5-E5E8-3D42B8CC7550}"/>
              </a:ext>
            </a:extLst>
          </p:cNvPr>
          <p:cNvSpPr/>
          <p:nvPr/>
        </p:nvSpPr>
        <p:spPr>
          <a:xfrm rot="18206137">
            <a:off x="6724217" y="4861893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C0756F5E-ED51-3B1D-298F-601AEF877B28}"/>
              </a:ext>
            </a:extLst>
          </p:cNvPr>
          <p:cNvSpPr/>
          <p:nvPr/>
        </p:nvSpPr>
        <p:spPr>
          <a:xfrm rot="18206137">
            <a:off x="11945477" y="4857732"/>
            <a:ext cx="2223046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A2856EFC-E069-3514-2484-FEDF7A0C8755}"/>
              </a:ext>
            </a:extLst>
          </p:cNvPr>
          <p:cNvSpPr/>
          <p:nvPr/>
        </p:nvSpPr>
        <p:spPr>
          <a:xfrm rot="3427353">
            <a:off x="4096544" y="4914907"/>
            <a:ext cx="2349808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72AAA820-877B-F218-E243-5D922398578B}"/>
              </a:ext>
            </a:extLst>
          </p:cNvPr>
          <p:cNvSpPr/>
          <p:nvPr/>
        </p:nvSpPr>
        <p:spPr>
          <a:xfrm rot="3427353">
            <a:off x="9447450" y="4775554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C134E502-CC13-436A-B6D8-EDEA683143AC}"/>
              </a:ext>
            </a:extLst>
          </p:cNvPr>
          <p:cNvSpPr/>
          <p:nvPr/>
        </p:nvSpPr>
        <p:spPr>
          <a:xfrm rot="3427353">
            <a:off x="14523713" y="4837428"/>
            <a:ext cx="2248490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1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73852-662E-E38A-D8B4-26DDE329E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">
            <a:extLst>
              <a:ext uri="{FF2B5EF4-FFF2-40B4-BE49-F238E27FC236}">
                <a16:creationId xmlns:a16="http://schemas.microsoft.com/office/drawing/2014/main" id="{3AB176C5-5225-4871-20D8-F585542B3AC0}"/>
              </a:ext>
            </a:extLst>
          </p:cNvPr>
          <p:cNvSpPr/>
          <p:nvPr/>
        </p:nvSpPr>
        <p:spPr>
          <a:xfrm>
            <a:off x="1119573" y="0"/>
            <a:ext cx="580175" cy="10301287"/>
          </a:xfrm>
          <a:custGeom>
            <a:avLst/>
            <a:gdLst/>
            <a:ahLst/>
            <a:cxnLst/>
            <a:rect l="l" t="t" r="r" b="b"/>
            <a:pathLst>
              <a:path w="689877" h="2709333">
                <a:moveTo>
                  <a:pt x="0" y="0"/>
                </a:moveTo>
                <a:lnTo>
                  <a:pt x="689877" y="0"/>
                </a:lnTo>
                <a:lnTo>
                  <a:pt x="689877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734EC2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Freeform 35">
            <a:extLst>
              <a:ext uri="{FF2B5EF4-FFF2-40B4-BE49-F238E27FC236}">
                <a16:creationId xmlns:a16="http://schemas.microsoft.com/office/drawing/2014/main" id="{8DAF452B-2E4F-6F55-F6B5-FF85CF8D7AD8}"/>
              </a:ext>
            </a:extLst>
          </p:cNvPr>
          <p:cNvSpPr/>
          <p:nvPr/>
        </p:nvSpPr>
        <p:spPr>
          <a:xfrm>
            <a:off x="1144476" y="5841440"/>
            <a:ext cx="550416" cy="248847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2"/>
            <a:stretch>
              <a:fillRect l="-168291" t="-93182" r="-3783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B88065E-12EF-EA47-FBFA-29BB5D1DCF91}"/>
              </a:ext>
            </a:extLst>
          </p:cNvPr>
          <p:cNvSpPr txBox="1"/>
          <p:nvPr/>
        </p:nvSpPr>
        <p:spPr>
          <a:xfrm rot="5400000">
            <a:off x="137001" y="4359568"/>
            <a:ext cx="2558093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ENTREGA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Freeform 4">
            <a:extLst>
              <a:ext uri="{FF2B5EF4-FFF2-40B4-BE49-F238E27FC236}">
                <a16:creationId xmlns:a16="http://schemas.microsoft.com/office/drawing/2014/main" id="{06D562C7-4BF1-40E9-AB78-E13B6BBE1922}"/>
              </a:ext>
            </a:extLst>
          </p:cNvPr>
          <p:cNvSpPr/>
          <p:nvPr/>
        </p:nvSpPr>
        <p:spPr>
          <a:xfrm>
            <a:off x="3451191" y="1"/>
            <a:ext cx="14836810" cy="10301287"/>
          </a:xfrm>
          <a:custGeom>
            <a:avLst/>
            <a:gdLst/>
            <a:ahLst/>
            <a:cxnLst/>
            <a:rect l="l" t="t" r="r" b="b"/>
            <a:pathLst>
              <a:path w="689877" h="2709333">
                <a:moveTo>
                  <a:pt x="0" y="0"/>
                </a:moveTo>
                <a:lnTo>
                  <a:pt x="689877" y="0"/>
                </a:lnTo>
                <a:lnTo>
                  <a:pt x="689877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7A004B"/>
          </a:solidFill>
        </p:spPr>
        <p:txBody>
          <a:bodyPr/>
          <a:lstStyle/>
          <a:p>
            <a:endParaRPr lang="pt-BR"/>
          </a:p>
        </p:txBody>
      </p:sp>
      <p:sp>
        <p:nvSpPr>
          <p:cNvPr id="78" name="TextBox 5">
            <a:extLst>
              <a:ext uri="{FF2B5EF4-FFF2-40B4-BE49-F238E27FC236}">
                <a16:creationId xmlns:a16="http://schemas.microsoft.com/office/drawing/2014/main" id="{4C04A99F-F01D-728E-8A1D-D6354087523D}"/>
              </a:ext>
            </a:extLst>
          </p:cNvPr>
          <p:cNvSpPr txBox="1"/>
          <p:nvPr/>
        </p:nvSpPr>
        <p:spPr>
          <a:xfrm>
            <a:off x="3451191" y="-144861"/>
            <a:ext cx="14836810" cy="104461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57" name="Group 42">
            <a:extLst>
              <a:ext uri="{FF2B5EF4-FFF2-40B4-BE49-F238E27FC236}">
                <a16:creationId xmlns:a16="http://schemas.microsoft.com/office/drawing/2014/main" id="{A97D65CA-977F-7E8C-BD68-585D383341C1}"/>
              </a:ext>
            </a:extLst>
          </p:cNvPr>
          <p:cNvGrpSpPr/>
          <p:nvPr/>
        </p:nvGrpSpPr>
        <p:grpSpPr>
          <a:xfrm>
            <a:off x="3733800" y="1098158"/>
            <a:ext cx="3200400" cy="3200400"/>
            <a:chOff x="0" y="0"/>
            <a:chExt cx="812800" cy="812800"/>
          </a:xfrm>
        </p:grpSpPr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7DD3A897-DA9E-4F35-1A16-070E25ECCC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78934" t="-92513" r="-67701" b="-6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4506E5D0-2DF1-8952-F430-AD76178DE913}"/>
              </a:ext>
            </a:extLst>
          </p:cNvPr>
          <p:cNvSpPr txBox="1"/>
          <p:nvPr/>
        </p:nvSpPr>
        <p:spPr>
          <a:xfrm>
            <a:off x="6801024" y="1854239"/>
            <a:ext cx="11417185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aven Pro" panose="020B0604020202020204" charset="0"/>
              </a:rPr>
              <a:t>AÇÕES NOS</a:t>
            </a:r>
            <a:r>
              <a:rPr lang="en-US" sz="8000" b="1" dirty="0">
                <a:latin typeface="Maven Pro" panose="020B0604020202020204" charset="0"/>
              </a:rPr>
              <a:t> </a:t>
            </a:r>
            <a:r>
              <a:rPr lang="en-US" sz="8000" b="1" dirty="0">
                <a:solidFill>
                  <a:schemeClr val="bg1"/>
                </a:solidFill>
                <a:latin typeface="Maven Pro" panose="020B0604020202020204" charset="0"/>
              </a:rPr>
              <a:t>OBJETIVOS</a:t>
            </a:r>
            <a:endParaRPr lang="pt-BR" sz="80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735F4FA-99DC-6CC9-A757-2B416DD907C6}"/>
              </a:ext>
            </a:extLst>
          </p:cNvPr>
          <p:cNvGrpSpPr/>
          <p:nvPr/>
        </p:nvGrpSpPr>
        <p:grpSpPr>
          <a:xfrm>
            <a:off x="0" y="0"/>
            <a:ext cx="580175" cy="10301287"/>
            <a:chOff x="0" y="14287"/>
            <a:chExt cx="2619375" cy="10287000"/>
          </a:xfrm>
        </p:grpSpPr>
        <p:grpSp>
          <p:nvGrpSpPr>
            <p:cNvPr id="80" name="Group 21">
              <a:extLst>
                <a:ext uri="{FF2B5EF4-FFF2-40B4-BE49-F238E27FC236}">
                  <a16:creationId xmlns:a16="http://schemas.microsoft.com/office/drawing/2014/main" id="{76CA68B3-AC1B-5F2D-5399-0F6CB1E9C086}"/>
                </a:ext>
              </a:extLst>
            </p:cNvPr>
            <p:cNvGrpSpPr/>
            <p:nvPr/>
          </p:nvGrpSpPr>
          <p:grpSpPr>
            <a:xfrm>
              <a:off x="0" y="14287"/>
              <a:ext cx="2619375" cy="10287000"/>
              <a:chOff x="0" y="0"/>
              <a:chExt cx="689877" cy="2709333"/>
            </a:xfrm>
          </p:grpSpPr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4F9EE191-84D3-DC15-EA3E-918E7F0B0194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1933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23">
                <a:extLst>
                  <a:ext uri="{FF2B5EF4-FFF2-40B4-BE49-F238E27FC236}">
                    <a16:creationId xmlns:a16="http://schemas.microsoft.com/office/drawing/2014/main" id="{F2889C25-941B-FF76-56D3-7ED5A1960E1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1" name="Group 30">
              <a:extLst>
                <a:ext uri="{FF2B5EF4-FFF2-40B4-BE49-F238E27FC236}">
                  <a16:creationId xmlns:a16="http://schemas.microsoft.com/office/drawing/2014/main" id="{BD5CE745-5488-EED8-FB91-A0377E88C84B}"/>
                </a:ext>
              </a:extLst>
            </p:cNvPr>
            <p:cNvGrpSpPr/>
            <p:nvPr/>
          </p:nvGrpSpPr>
          <p:grpSpPr>
            <a:xfrm>
              <a:off x="84612" y="5876809"/>
              <a:ext cx="2485020" cy="2485020"/>
              <a:chOff x="0" y="0"/>
              <a:chExt cx="812800" cy="812800"/>
            </a:xfrm>
          </p:grpSpPr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3A5CEFC2-90A9-BED4-7A2D-F038837EDC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4762" t="-93182" r="-531873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1E1418DD-418E-4A40-D43D-65B2478F70F6}"/>
                </a:ext>
              </a:extLst>
            </p:cNvPr>
            <p:cNvSpPr txBox="1"/>
            <p:nvPr/>
          </p:nvSpPr>
          <p:spPr>
            <a:xfrm rot="5400000">
              <a:off x="-861131" y="3488314"/>
              <a:ext cx="4493538" cy="28345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RECONHECIMENTO</a:t>
              </a:r>
              <a:endParaRPr lang="pt-BR" sz="2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D5B72DCC-D8E1-BB98-FD40-C3919F0B0333}"/>
              </a:ext>
            </a:extLst>
          </p:cNvPr>
          <p:cNvGrpSpPr/>
          <p:nvPr/>
        </p:nvGrpSpPr>
        <p:grpSpPr>
          <a:xfrm>
            <a:off x="555311" y="0"/>
            <a:ext cx="572646" cy="10301287"/>
            <a:chOff x="14859000" y="1"/>
            <a:chExt cx="572646" cy="10301287"/>
          </a:xfrm>
        </p:grpSpPr>
        <p:grpSp>
          <p:nvGrpSpPr>
            <p:cNvPr id="93" name="Group 18">
              <a:extLst>
                <a:ext uri="{FF2B5EF4-FFF2-40B4-BE49-F238E27FC236}">
                  <a16:creationId xmlns:a16="http://schemas.microsoft.com/office/drawing/2014/main" id="{4CE76784-F7AC-996E-F387-78F798AE64EF}"/>
                </a:ext>
              </a:extLst>
            </p:cNvPr>
            <p:cNvGrpSpPr/>
            <p:nvPr/>
          </p:nvGrpSpPr>
          <p:grpSpPr>
            <a:xfrm>
              <a:off x="14859000" y="1"/>
              <a:ext cx="572646" cy="10301287"/>
              <a:chOff x="0" y="0"/>
              <a:chExt cx="689877" cy="2709333"/>
            </a:xfrm>
          </p:grpSpPr>
          <p:sp>
            <p:nvSpPr>
              <p:cNvPr id="112" name="Freeform 19">
                <a:extLst>
                  <a:ext uri="{FF2B5EF4-FFF2-40B4-BE49-F238E27FC236}">
                    <a16:creationId xmlns:a16="http://schemas.microsoft.com/office/drawing/2014/main" id="{CEAA189C-0856-866F-418A-1BAD2D261A1F}"/>
                  </a:ext>
                </a:extLst>
              </p:cNvPr>
              <p:cNvSpPr/>
              <p:nvPr/>
            </p:nvSpPr>
            <p:spPr>
              <a:xfrm>
                <a:off x="0" y="0"/>
                <a:ext cx="68987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689877" h="2709333">
                    <a:moveTo>
                      <a:pt x="0" y="0"/>
                    </a:moveTo>
                    <a:lnTo>
                      <a:pt x="689877" y="0"/>
                    </a:lnTo>
                    <a:lnTo>
                      <a:pt x="68987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9307A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3" name="TextBox 20">
                <a:extLst>
                  <a:ext uri="{FF2B5EF4-FFF2-40B4-BE49-F238E27FC236}">
                    <a16:creationId xmlns:a16="http://schemas.microsoft.com/office/drawing/2014/main" id="{796C1BCC-C0EE-088D-CF1B-92ACCE2C93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89877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4" name="Group 32">
              <a:extLst>
                <a:ext uri="{FF2B5EF4-FFF2-40B4-BE49-F238E27FC236}">
                  <a16:creationId xmlns:a16="http://schemas.microsoft.com/office/drawing/2014/main" id="{AB5643C3-596A-7C36-D6CD-2993D34C2DC0}"/>
                </a:ext>
              </a:extLst>
            </p:cNvPr>
            <p:cNvGrpSpPr/>
            <p:nvPr/>
          </p:nvGrpSpPr>
          <p:grpSpPr>
            <a:xfrm>
              <a:off x="14873686" y="1810089"/>
              <a:ext cx="543274" cy="2488471"/>
              <a:chOff x="0" y="0"/>
              <a:chExt cx="812800" cy="812800"/>
            </a:xfrm>
          </p:grpSpPr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8817BFC0-B4BB-CA30-359C-2BA1949506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90449" t="-4686" r="-456186" b="-88495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D3AC589F-E0DE-4912-B20D-8A395E429CDA}"/>
                </a:ext>
              </a:extLst>
            </p:cNvPr>
            <p:cNvSpPr txBox="1"/>
            <p:nvPr/>
          </p:nvSpPr>
          <p:spPr>
            <a:xfrm rot="5400000">
              <a:off x="13870907" y="5704429"/>
              <a:ext cx="2558093" cy="6196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ARMAÇÃO</a:t>
              </a:r>
              <a:endParaRPr lang="pt-BR" sz="2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" name="Group 12">
            <a:extLst>
              <a:ext uri="{FF2B5EF4-FFF2-40B4-BE49-F238E27FC236}">
                <a16:creationId xmlns:a16="http://schemas.microsoft.com/office/drawing/2014/main" id="{3A02B34B-5B6D-1319-D8B6-74CFA60D8F05}"/>
              </a:ext>
            </a:extLst>
          </p:cNvPr>
          <p:cNvGrpSpPr/>
          <p:nvPr/>
        </p:nvGrpSpPr>
        <p:grpSpPr>
          <a:xfrm>
            <a:off x="1694573" y="0"/>
            <a:ext cx="588763" cy="10301287"/>
            <a:chOff x="0" y="0"/>
            <a:chExt cx="689877" cy="2709333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EA3E86E3-0388-342F-B2F1-EF38CBC645B8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87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C140AF9E-FAE1-7209-1DF6-D8DC1970C994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36">
            <a:extLst>
              <a:ext uri="{FF2B5EF4-FFF2-40B4-BE49-F238E27FC236}">
                <a16:creationId xmlns:a16="http://schemas.microsoft.com/office/drawing/2014/main" id="{BE4BA9D0-3737-D622-445B-252948A736D1}"/>
              </a:ext>
            </a:extLst>
          </p:cNvPr>
          <p:cNvGrpSpPr/>
          <p:nvPr/>
        </p:nvGrpSpPr>
        <p:grpSpPr>
          <a:xfrm>
            <a:off x="1718566" y="1810087"/>
            <a:ext cx="531279" cy="2488471"/>
            <a:chOff x="0" y="0"/>
            <a:chExt cx="812800" cy="812800"/>
          </a:xfrm>
        </p:grpSpPr>
        <p:sp>
          <p:nvSpPr>
            <p:cNvPr id="9" name="Freeform 37">
              <a:extLst>
                <a:ext uri="{FF2B5EF4-FFF2-40B4-BE49-F238E27FC236}">
                  <a16:creationId xmlns:a16="http://schemas.microsoft.com/office/drawing/2014/main" id="{9C1F4048-6232-8758-B6AA-2DDA4891D9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7609" t="-3992" r="-298270" b="-889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EB0F50-827B-A6EF-B2A8-6712070605D0}"/>
              </a:ext>
            </a:extLst>
          </p:cNvPr>
          <p:cNvSpPr txBox="1"/>
          <p:nvPr/>
        </p:nvSpPr>
        <p:spPr>
          <a:xfrm rot="5400000">
            <a:off x="202483" y="6147152"/>
            <a:ext cx="3575166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EXPLORAÇÃO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87FC3DE6-5302-BEA6-C963-BE8451DDAEF6}"/>
              </a:ext>
            </a:extLst>
          </p:cNvPr>
          <p:cNvGrpSpPr/>
          <p:nvPr/>
        </p:nvGrpSpPr>
        <p:grpSpPr>
          <a:xfrm>
            <a:off x="2700661" y="-14287"/>
            <a:ext cx="746778" cy="10301287"/>
            <a:chOff x="0" y="0"/>
            <a:chExt cx="689877" cy="2709333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EF237287-4A21-C0C5-839D-03BAE0B43FBA}"/>
                </a:ext>
              </a:extLst>
            </p:cNvPr>
            <p:cNvSpPr/>
            <p:nvPr/>
          </p:nvSpPr>
          <p:spPr>
            <a:xfrm>
              <a:off x="0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A125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1ADBE24B-D869-9305-4659-1569D3CF56CB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9">
            <a:extLst>
              <a:ext uri="{FF2B5EF4-FFF2-40B4-BE49-F238E27FC236}">
                <a16:creationId xmlns:a16="http://schemas.microsoft.com/office/drawing/2014/main" id="{9EDB54B2-9C9C-029E-634F-5CD9A8490BCD}"/>
              </a:ext>
            </a:extLst>
          </p:cNvPr>
          <p:cNvGrpSpPr/>
          <p:nvPr/>
        </p:nvGrpSpPr>
        <p:grpSpPr>
          <a:xfrm>
            <a:off x="2283336" y="-159149"/>
            <a:ext cx="583927" cy="10446149"/>
            <a:chOff x="-4461" y="-38100"/>
            <a:chExt cx="694338" cy="2747433"/>
          </a:xfrm>
        </p:grpSpPr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BB86982B-5980-B646-DC01-CC20114772C0}"/>
                </a:ext>
              </a:extLst>
            </p:cNvPr>
            <p:cNvSpPr/>
            <p:nvPr/>
          </p:nvSpPr>
          <p:spPr>
            <a:xfrm>
              <a:off x="-4461" y="0"/>
              <a:ext cx="689877" cy="2709333"/>
            </a:xfrm>
            <a:custGeom>
              <a:avLst/>
              <a:gdLst/>
              <a:ahLst/>
              <a:cxnLst/>
              <a:rect l="l" t="t" r="r" b="b"/>
              <a:pathLst>
                <a:path w="689877" h="2709333">
                  <a:moveTo>
                    <a:pt x="0" y="0"/>
                  </a:moveTo>
                  <a:lnTo>
                    <a:pt x="689877" y="0"/>
                  </a:lnTo>
                  <a:lnTo>
                    <a:pt x="689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752A5492-0F5E-CB66-D59B-C293BFAF0F4E}"/>
                </a:ext>
              </a:extLst>
            </p:cNvPr>
            <p:cNvSpPr txBox="1"/>
            <p:nvPr/>
          </p:nvSpPr>
          <p:spPr>
            <a:xfrm>
              <a:off x="0" y="-38100"/>
              <a:ext cx="68987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38">
            <a:extLst>
              <a:ext uri="{FF2B5EF4-FFF2-40B4-BE49-F238E27FC236}">
                <a16:creationId xmlns:a16="http://schemas.microsoft.com/office/drawing/2014/main" id="{0B5A7365-BEA7-2DD6-935F-FDE0CBF93F62}"/>
              </a:ext>
            </a:extLst>
          </p:cNvPr>
          <p:cNvGrpSpPr/>
          <p:nvPr/>
        </p:nvGrpSpPr>
        <p:grpSpPr>
          <a:xfrm>
            <a:off x="2304287" y="5827154"/>
            <a:ext cx="550416" cy="2488471"/>
            <a:chOff x="0" y="0"/>
            <a:chExt cx="812800" cy="812800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4BF2B675-48D2-4950-5E74-F52C06BB58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26471" t="-93182" r="-22016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40">
            <a:extLst>
              <a:ext uri="{FF2B5EF4-FFF2-40B4-BE49-F238E27FC236}">
                <a16:creationId xmlns:a16="http://schemas.microsoft.com/office/drawing/2014/main" id="{7F4C5F58-1753-7FD9-BB9F-CBC24AD3053F}"/>
              </a:ext>
            </a:extLst>
          </p:cNvPr>
          <p:cNvGrpSpPr/>
          <p:nvPr/>
        </p:nvGrpSpPr>
        <p:grpSpPr>
          <a:xfrm>
            <a:off x="2877812" y="1795801"/>
            <a:ext cx="550416" cy="2488471"/>
            <a:chOff x="0" y="0"/>
            <a:chExt cx="812800" cy="812800"/>
          </a:xfrm>
        </p:grpSpPr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ACF3AF6B-7223-062C-62EC-0CF940B75E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9381" t="-5556" r="-147254" b="-8762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2B5B82D-4FE4-3B0D-7935-74366181F596}"/>
              </a:ext>
            </a:extLst>
          </p:cNvPr>
          <p:cNvSpPr txBox="1"/>
          <p:nvPr/>
        </p:nvSpPr>
        <p:spPr>
          <a:xfrm rot="5400000">
            <a:off x="792908" y="3838694"/>
            <a:ext cx="3575166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INSTALAÇÃO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2AB51DC-253E-0209-2628-A0EC1623DCEF}"/>
              </a:ext>
            </a:extLst>
          </p:cNvPr>
          <p:cNvSpPr txBox="1"/>
          <p:nvPr/>
        </p:nvSpPr>
        <p:spPr>
          <a:xfrm rot="5400000">
            <a:off x="349931" y="7247092"/>
            <a:ext cx="5609313" cy="627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COMANDO  </a:t>
            </a:r>
          </a:p>
          <a:p>
            <a:pPr algn="ctr"/>
            <a:r>
              <a:rPr lang="en-US" sz="2200" b="1" dirty="0">
                <a:latin typeface="Arial Black" panose="020B0A04020102020204" pitchFamily="34" charset="0"/>
              </a:rPr>
              <a:t>&amp;</a:t>
            </a:r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CONTROLE</a:t>
            </a:r>
            <a:endParaRPr lang="pt-BR" sz="2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5" name="Imagem 54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31CD9ED6-0536-CA22-D2C8-A1A46C6A0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36"/>
            <a:ext cx="2619376" cy="495586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DB56329-2F6D-34C5-01FB-4146ABB16FBF}"/>
              </a:ext>
            </a:extLst>
          </p:cNvPr>
          <p:cNvSpPr/>
          <p:nvPr/>
        </p:nvSpPr>
        <p:spPr>
          <a:xfrm>
            <a:off x="9366155" y="4009694"/>
            <a:ext cx="4419600" cy="96043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Maven Pro" panose="020B0604020202020204" charset="0"/>
              </a:rPr>
              <a:t>Realização</a:t>
            </a:r>
            <a:r>
              <a:rPr lang="en-US" sz="2000" b="1" dirty="0">
                <a:solidFill>
                  <a:schemeClr val="tx1"/>
                </a:solidFill>
                <a:latin typeface="Maven Pro" panose="020B0604020202020204" charset="0"/>
              </a:rPr>
              <a:t> de </a:t>
            </a:r>
            <a:r>
              <a:rPr lang="en-US" sz="2000" b="1" dirty="0" err="1">
                <a:solidFill>
                  <a:schemeClr val="tx1"/>
                </a:solidFill>
                <a:latin typeface="Maven Pro" panose="020B0604020202020204" charset="0"/>
              </a:rPr>
              <a:t>ações</a:t>
            </a:r>
            <a:r>
              <a:rPr lang="en-US" sz="2000" b="1" dirty="0">
                <a:solidFill>
                  <a:schemeClr val="tx1"/>
                </a:solidFill>
                <a:latin typeface="Maven Pro" panose="020B060402020202020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Maven Pro" panose="020B0604020202020204" charset="0"/>
              </a:rPr>
              <a:t>maliciosas</a:t>
            </a:r>
            <a:endParaRPr lang="pt-BR" sz="2000" b="1" dirty="0">
              <a:solidFill>
                <a:schemeClr val="tx1"/>
              </a:solidFill>
              <a:latin typeface="Maven Pro" panose="020B060402020202020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F9F222-B12F-1A49-3F14-9B2643CE24B1}"/>
              </a:ext>
            </a:extLst>
          </p:cNvPr>
          <p:cNvSpPr/>
          <p:nvPr/>
        </p:nvSpPr>
        <p:spPr>
          <a:xfrm>
            <a:off x="11184894" y="6500693"/>
            <a:ext cx="3200400" cy="96043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Elevação</a:t>
            </a:r>
            <a:r>
              <a:rPr lang="en-US" sz="2000" b="1" dirty="0">
                <a:solidFill>
                  <a:schemeClr val="tx1"/>
                </a:solidFill>
              </a:rPr>
              <a:t> de </a:t>
            </a:r>
            <a:r>
              <a:rPr lang="en-US" sz="2000" b="1" dirty="0" err="1">
                <a:solidFill>
                  <a:schemeClr val="tx1"/>
                </a:solidFill>
              </a:rPr>
              <a:t>privilégios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33D2360-B011-B3EE-64B4-B4F7334B33FE}"/>
              </a:ext>
            </a:extLst>
          </p:cNvPr>
          <p:cNvSpPr/>
          <p:nvPr/>
        </p:nvSpPr>
        <p:spPr>
          <a:xfrm>
            <a:off x="7560776" y="6500693"/>
            <a:ext cx="3200400" cy="96043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Movimentação</a:t>
            </a:r>
            <a:r>
              <a:rPr lang="en-US" sz="2000" b="1" dirty="0">
                <a:solidFill>
                  <a:schemeClr val="tx1"/>
                </a:solidFill>
              </a:rPr>
              <a:t> lateral </a:t>
            </a:r>
            <a:r>
              <a:rPr lang="en-US" sz="2000" b="1" dirty="0" err="1">
                <a:solidFill>
                  <a:schemeClr val="tx1"/>
                </a:solidFill>
              </a:rPr>
              <a:t>na</a:t>
            </a:r>
            <a:r>
              <a:rPr lang="en-US" sz="2000" b="1" dirty="0">
                <a:solidFill>
                  <a:schemeClr val="tx1"/>
                </a:solidFill>
              </a:rPr>
              <a:t> rede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5406D57-522F-4CD4-B8AD-316D8B93FE4F}"/>
              </a:ext>
            </a:extLst>
          </p:cNvPr>
          <p:cNvSpPr/>
          <p:nvPr/>
        </p:nvSpPr>
        <p:spPr>
          <a:xfrm>
            <a:off x="3936658" y="6500693"/>
            <a:ext cx="3200400" cy="96043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Exfiltração de dados</a:t>
            </a:r>
            <a:endParaRPr lang="pt-BR" sz="2000" b="1" dirty="0">
              <a:solidFill>
                <a:schemeClr val="tx1"/>
              </a:solidFill>
            </a:endParaRP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2B61091-26B2-DB03-C735-624436B50EE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5536858" y="4970131"/>
            <a:ext cx="6039097" cy="15305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4A7AE27A-BE42-3D7B-99BE-6721E3E76CC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575955" y="4970131"/>
            <a:ext cx="1209139" cy="15305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719B786-1F6A-ADF4-04FF-72F3B5E41489}"/>
              </a:ext>
            </a:extLst>
          </p:cNvPr>
          <p:cNvSpPr/>
          <p:nvPr/>
        </p:nvSpPr>
        <p:spPr>
          <a:xfrm>
            <a:off x="14809012" y="6500693"/>
            <a:ext cx="3200400" cy="96043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Cobertura</a:t>
            </a:r>
            <a:r>
              <a:rPr lang="en-US" sz="2000" b="1" dirty="0">
                <a:solidFill>
                  <a:schemeClr val="tx1"/>
                </a:solidFill>
              </a:rPr>
              <a:t> de </a:t>
            </a:r>
            <a:r>
              <a:rPr lang="en-US" sz="2000" b="1" dirty="0" err="1">
                <a:solidFill>
                  <a:schemeClr val="tx1"/>
                </a:solidFill>
              </a:rPr>
              <a:t>rastros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33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D60C4-61EE-9443-9C33-A019B379A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E989A17-E2B7-35CC-A072-5EA104868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659" y="0"/>
            <a:ext cx="18423315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72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0FE58-F4F2-2612-910E-BF8936FA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647EA5-BAC9-F1D7-B688-22087B6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65" y="0"/>
            <a:ext cx="1841373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97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C1659-DA77-7F92-E8C5-89BEAAA65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7DC8B3-F0B8-DA13-D467-759F2206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60" y="0"/>
            <a:ext cx="1842872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05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D590-A3BC-FEBD-773D-77125423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C97EBF-23FF-E283-9846-7B3C5770D4E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B47926D-2DE4-BC81-CB76-EA365E9DC997}"/>
              </a:ext>
            </a:extLst>
          </p:cNvPr>
          <p:cNvSpPr txBox="1"/>
          <p:nvPr/>
        </p:nvSpPr>
        <p:spPr>
          <a:xfrm>
            <a:off x="304800" y="3162300"/>
            <a:ext cx="17678400" cy="3214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7000" b="1" dirty="0">
                <a:solidFill>
                  <a:srgbClr val="A330FF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AGORA É COM VOCÊS!</a:t>
            </a:r>
          </a:p>
          <a:p>
            <a:pPr algn="ctr">
              <a:lnSpc>
                <a:spcPts val="12960"/>
              </a:lnSpc>
            </a:pPr>
            <a:r>
              <a:rPr lang="en-US" sz="10800" b="1" dirty="0">
                <a:solidFill>
                  <a:srgbClr val="7030A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LET’S HACK?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0686B5-5002-D2FA-6334-4223768D3B28}"/>
              </a:ext>
            </a:extLst>
          </p:cNvPr>
          <p:cNvSpPr txBox="1"/>
          <p:nvPr/>
        </p:nvSpPr>
        <p:spPr>
          <a:xfrm>
            <a:off x="5715000" y="6819900"/>
            <a:ext cx="906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https://github.com/h3yb3cca</a:t>
            </a:r>
          </a:p>
        </p:txBody>
      </p:sp>
    </p:spTree>
    <p:extLst>
      <p:ext uri="{BB962C8B-B14F-4D97-AF65-F5344CB8AC3E}">
        <p14:creationId xmlns:p14="http://schemas.microsoft.com/office/powerpoint/2010/main" val="133641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BE7328B-66A3-DC41-69F9-8AF1B661B0BB}"/>
              </a:ext>
            </a:extLst>
          </p:cNvPr>
          <p:cNvSpPr txBox="1"/>
          <p:nvPr/>
        </p:nvSpPr>
        <p:spPr>
          <a:xfrm>
            <a:off x="304800" y="3162300"/>
            <a:ext cx="17678400" cy="3214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7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aven Pro Bold"/>
                <a:ea typeface="Maven Pro Bold"/>
                <a:cs typeface="Maven Pro Bold"/>
                <a:sym typeface="Maven Pro Bold"/>
              </a:rPr>
              <a:t>Blue Team</a:t>
            </a:r>
          </a:p>
          <a:p>
            <a:pPr algn="ctr">
              <a:lnSpc>
                <a:spcPts val="12960"/>
              </a:lnSpc>
            </a:pPr>
            <a:r>
              <a:rPr lang="en-US" sz="10800" b="1" dirty="0">
                <a:solidFill>
                  <a:srgbClr val="7030A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Sentinel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126898" y="1586904"/>
            <a:ext cx="10034204" cy="1665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>
                <a:solidFill>
                  <a:srgbClr val="A330FF"/>
                </a:solidFill>
                <a:latin typeface="Maven Pro"/>
                <a:ea typeface="Maven Pro"/>
                <a:cs typeface="Maven Pro"/>
                <a:sym typeface="Maven Pro"/>
              </a:rPr>
              <a:t>PATROCINADORES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86887" y="4599352"/>
            <a:ext cx="3002619" cy="2276948"/>
            <a:chOff x="0" y="0"/>
            <a:chExt cx="4003492" cy="3035930"/>
          </a:xfrm>
        </p:grpSpPr>
        <p:sp>
          <p:nvSpPr>
            <p:cNvPr id="5" name="Freeform 5" descr="Pausa na Programacao Podcast - YouTube"/>
            <p:cNvSpPr/>
            <p:nvPr/>
          </p:nvSpPr>
          <p:spPr>
            <a:xfrm>
              <a:off x="0" y="0"/>
              <a:ext cx="4003548" cy="3035935"/>
            </a:xfrm>
            <a:custGeom>
              <a:avLst/>
              <a:gdLst/>
              <a:ahLst/>
              <a:cxnLst/>
              <a:rect l="l" t="t" r="r" b="b"/>
              <a:pathLst>
                <a:path w="4003548" h="3035935">
                  <a:moveTo>
                    <a:pt x="0" y="0"/>
                  </a:moveTo>
                  <a:lnTo>
                    <a:pt x="4003548" y="0"/>
                  </a:lnTo>
                  <a:lnTo>
                    <a:pt x="4003548" y="3035935"/>
                  </a:lnTo>
                  <a:lnTo>
                    <a:pt x="0" y="303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960" r="1" b="-2290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007446" y="4927620"/>
            <a:ext cx="4035670" cy="1457325"/>
            <a:chOff x="0" y="0"/>
            <a:chExt cx="5380894" cy="1943100"/>
          </a:xfrm>
        </p:grpSpPr>
        <p:sp>
          <p:nvSpPr>
            <p:cNvPr id="7" name="Freeform 7" descr="Logotipo  O conteúdo gerado por IA pode estar incorreto."/>
            <p:cNvSpPr/>
            <p:nvPr/>
          </p:nvSpPr>
          <p:spPr>
            <a:xfrm>
              <a:off x="0" y="0"/>
              <a:ext cx="5380863" cy="1943100"/>
            </a:xfrm>
            <a:custGeom>
              <a:avLst/>
              <a:gdLst/>
              <a:ahLst/>
              <a:cxnLst/>
              <a:rect l="l" t="t" r="r" b="b"/>
              <a:pathLst>
                <a:path w="5380863" h="1943100">
                  <a:moveTo>
                    <a:pt x="0" y="0"/>
                  </a:moveTo>
                  <a:lnTo>
                    <a:pt x="5380863" y="0"/>
                  </a:lnTo>
                  <a:lnTo>
                    <a:pt x="5380863" y="1943100"/>
                  </a:lnTo>
                  <a:lnTo>
                    <a:pt x="0" y="194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014108" y="5090704"/>
            <a:ext cx="3785138" cy="1294241"/>
            <a:chOff x="0" y="0"/>
            <a:chExt cx="5046850" cy="1725654"/>
          </a:xfrm>
        </p:grpSpPr>
        <p:sp>
          <p:nvSpPr>
            <p:cNvPr id="9" name="Freeform 9" descr="Logo"/>
            <p:cNvSpPr/>
            <p:nvPr/>
          </p:nvSpPr>
          <p:spPr>
            <a:xfrm>
              <a:off x="0" y="0"/>
              <a:ext cx="5046853" cy="1725676"/>
            </a:xfrm>
            <a:custGeom>
              <a:avLst/>
              <a:gdLst/>
              <a:ahLst/>
              <a:cxnLst/>
              <a:rect l="l" t="t" r="r" b="b"/>
              <a:pathLst>
                <a:path w="5046853" h="1725676">
                  <a:moveTo>
                    <a:pt x="0" y="0"/>
                  </a:moveTo>
                  <a:lnTo>
                    <a:pt x="5046853" y="0"/>
                  </a:lnTo>
                  <a:lnTo>
                    <a:pt x="5046853" y="1725676"/>
                  </a:lnTo>
                  <a:lnTo>
                    <a:pt x="0" y="1725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459517" y="5159828"/>
            <a:ext cx="3575106" cy="1155993"/>
            <a:chOff x="0" y="0"/>
            <a:chExt cx="4766808" cy="1541324"/>
          </a:xfrm>
        </p:grpSpPr>
        <p:sp>
          <p:nvSpPr>
            <p:cNvPr id="11" name="Freeform 11" descr="Logotipo  O conteúdo gerado por IA pode estar incorreto."/>
            <p:cNvSpPr/>
            <p:nvPr/>
          </p:nvSpPr>
          <p:spPr>
            <a:xfrm>
              <a:off x="0" y="0"/>
              <a:ext cx="4766818" cy="1541272"/>
            </a:xfrm>
            <a:custGeom>
              <a:avLst/>
              <a:gdLst/>
              <a:ahLst/>
              <a:cxnLst/>
              <a:rect l="l" t="t" r="r" b="b"/>
              <a:pathLst>
                <a:path w="4766818" h="1541272">
                  <a:moveTo>
                    <a:pt x="0" y="0"/>
                  </a:moveTo>
                  <a:lnTo>
                    <a:pt x="4766818" y="0"/>
                  </a:lnTo>
                  <a:lnTo>
                    <a:pt x="4766818" y="1541272"/>
                  </a:lnTo>
                  <a:lnTo>
                    <a:pt x="0" y="1541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0043" b="-7768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753566" y="2438659"/>
            <a:ext cx="4543426" cy="62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304766"/>
                </a:solidFill>
                <a:latin typeface="Maven Pro"/>
                <a:ea typeface="Maven Pro"/>
                <a:cs typeface="Maven Pro"/>
                <a:sym typeface="Maven Pro"/>
              </a:rPr>
              <a:t>#ESQUENTASP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044315" y="2779260"/>
            <a:ext cx="10199370" cy="154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b="1" dirty="0">
                <a:solidFill>
                  <a:srgbClr val="A330FF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OBRIGADA!</a:t>
            </a:r>
          </a:p>
        </p:txBody>
      </p:sp>
      <p:pic>
        <p:nvPicPr>
          <p:cNvPr id="1028" name="Picture 4" descr="Código QR&#10;&#10;O conteúdo gerado por IA pode estar incorreto.">
            <a:extLst>
              <a:ext uri="{FF2B5EF4-FFF2-40B4-BE49-F238E27FC236}">
                <a16:creationId xmlns:a16="http://schemas.microsoft.com/office/drawing/2014/main" id="{30809D2C-B332-A374-419A-DFF21986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138057"/>
            <a:ext cx="3221770" cy="32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EEA29A-B832-7F15-F7E4-438453584775}"/>
              </a:ext>
            </a:extLst>
          </p:cNvPr>
          <p:cNvSpPr txBox="1"/>
          <p:nvPr/>
        </p:nvSpPr>
        <p:spPr>
          <a:xfrm>
            <a:off x="5943600" y="5786055"/>
            <a:ext cx="10972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/>
              <a:t>Contato: rebecca.frade@tecnocomp.com.br</a:t>
            </a:r>
          </a:p>
          <a:p>
            <a:r>
              <a:rPr lang="it-IT" sz="3000" dirty="0"/>
              <a:t>LinkedIn: https://www.linkedin.com/in/rebecca-paola-cesar-frade/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373776" y="0"/>
            <a:ext cx="19035549" cy="10287000"/>
            <a:chOff x="0" y="0"/>
            <a:chExt cx="25380732" cy="13716000"/>
          </a:xfrm>
        </p:grpSpPr>
        <p:sp>
          <p:nvSpPr>
            <p:cNvPr id="4" name="Freeform 4" descr="Vista de uma cidade  O conteúdo gerado por IA pode estar incorreto."/>
            <p:cNvSpPr/>
            <p:nvPr/>
          </p:nvSpPr>
          <p:spPr>
            <a:xfrm>
              <a:off x="0" y="0"/>
              <a:ext cx="25380696" cy="13716000"/>
            </a:xfrm>
            <a:custGeom>
              <a:avLst/>
              <a:gdLst/>
              <a:ahLst/>
              <a:cxnLst/>
              <a:rect l="l" t="t" r="r" b="b"/>
              <a:pathLst>
                <a:path w="25380696" h="13716000">
                  <a:moveTo>
                    <a:pt x="0" y="0"/>
                  </a:moveTo>
                  <a:lnTo>
                    <a:pt x="25380696" y="0"/>
                  </a:lnTo>
                  <a:lnTo>
                    <a:pt x="2538069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21" r="-162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3776" y="-19050"/>
            <a:ext cx="19035549" cy="5177296"/>
            <a:chOff x="0" y="0"/>
            <a:chExt cx="25380732" cy="6903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80696" cy="6903085"/>
            </a:xfrm>
            <a:custGeom>
              <a:avLst/>
              <a:gdLst/>
              <a:ahLst/>
              <a:cxnLst/>
              <a:rect l="l" t="t" r="r" b="b"/>
              <a:pathLst>
                <a:path w="25380696" h="6903085">
                  <a:moveTo>
                    <a:pt x="0" y="0"/>
                  </a:moveTo>
                  <a:lnTo>
                    <a:pt x="25380696" y="0"/>
                  </a:lnTo>
                  <a:lnTo>
                    <a:pt x="25380696" y="6903085"/>
                  </a:lnTo>
                  <a:lnTo>
                    <a:pt x="0" y="6903085"/>
                  </a:lnTo>
                  <a:close/>
                </a:path>
              </a:pathLst>
            </a:custGeom>
            <a:solidFill>
              <a:srgbClr val="0D0D0D">
                <a:alpha val="4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33853" y="1846166"/>
            <a:ext cx="15054147" cy="1413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Dias 24 &amp; 25 de Outubro!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25154" y="2967582"/>
            <a:ext cx="7984275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Ingressos em: </a:t>
            </a:r>
            <a:r>
              <a:rPr lang="en-US" sz="3600" b="1">
                <a:solidFill>
                  <a:srgbClr val="FFFFFF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www.mvpconf.com.br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43504" y="1051188"/>
            <a:ext cx="3233151" cy="3316408"/>
            <a:chOff x="0" y="0"/>
            <a:chExt cx="4310868" cy="4421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0888" cy="4421886"/>
            </a:xfrm>
            <a:custGeom>
              <a:avLst/>
              <a:gdLst/>
              <a:ahLst/>
              <a:cxnLst/>
              <a:rect l="l" t="t" r="r" b="b"/>
              <a:pathLst>
                <a:path w="4310888" h="4421886">
                  <a:moveTo>
                    <a:pt x="0" y="0"/>
                  </a:moveTo>
                  <a:lnTo>
                    <a:pt x="4310888" y="0"/>
                  </a:lnTo>
                  <a:lnTo>
                    <a:pt x="4310888" y="4421886"/>
                  </a:lnTo>
                  <a:lnTo>
                    <a:pt x="0" y="4421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60574" y="2324667"/>
            <a:ext cx="7876257" cy="684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 maior evento de tecnologia da América Latina organizado por MVPs da Microsoft.</a:t>
            </a:r>
          </a:p>
          <a:p>
            <a:pPr algn="just">
              <a:lnSpc>
                <a:spcPts val="4500"/>
              </a:lnSpc>
            </a:pPr>
            <a:r>
              <a:rPr lang="en-US" sz="3000" b="1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Somos uma comunidade apaixonada por tecnologia e, acima de tudo, por transformar vidas. </a:t>
            </a:r>
          </a:p>
          <a:p>
            <a:pPr algn="just">
              <a:lnSpc>
                <a:spcPts val="4500"/>
              </a:lnSpc>
            </a:pPr>
            <a:r>
              <a:rPr lang="en-US" sz="3000" b="1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Nosso evento conecta especialistas, entusiastas e líderes do setor com um objetivo em comum: usar a tecnologia como ferramenta de impacto positivo na sociedade. 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44061" y="3867717"/>
            <a:ext cx="7583365" cy="4847770"/>
            <a:chOff x="0" y="0"/>
            <a:chExt cx="10111154" cy="6463694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10111105" cy="6463665"/>
            </a:xfrm>
            <a:custGeom>
              <a:avLst/>
              <a:gdLst/>
              <a:ahLst/>
              <a:cxnLst/>
              <a:rect l="l" t="t" r="r" b="b"/>
              <a:pathLst>
                <a:path w="10111105" h="6463665">
                  <a:moveTo>
                    <a:pt x="0" y="0"/>
                  </a:moveTo>
                  <a:lnTo>
                    <a:pt x="10111105" y="0"/>
                  </a:lnTo>
                  <a:lnTo>
                    <a:pt x="10111105" y="6463665"/>
                  </a:lnTo>
                  <a:lnTo>
                    <a:pt x="0" y="6463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10" b="-11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44061" y="629217"/>
            <a:ext cx="7583365" cy="323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dirty="0">
                <a:solidFill>
                  <a:srgbClr val="A330FF"/>
                </a:solidFill>
                <a:latin typeface="Maven Pro"/>
                <a:ea typeface="Maven Pro"/>
                <a:cs typeface="Maven Pro"/>
                <a:sym typeface="Maven Pro"/>
              </a:rPr>
              <a:t>Nosso Propósito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FBB969-2EAA-2FB7-0A5A-598A1CF079A3}"/>
              </a:ext>
            </a:extLst>
          </p:cNvPr>
          <p:cNvSpPr txBox="1"/>
          <p:nvPr/>
        </p:nvSpPr>
        <p:spPr>
          <a:xfrm>
            <a:off x="1143000" y="3019097"/>
            <a:ext cx="15773400" cy="42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CYBERSEGURANÇA</a:t>
            </a:r>
            <a:r>
              <a:rPr lang="en-US" sz="140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ven Pro" panose="020B0604020202020204" charset="0"/>
              </a:rPr>
              <a:t> </a:t>
            </a:r>
            <a:r>
              <a:rPr lang="en-US" sz="130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ven Pro" panose="020B0604020202020204" charset="0"/>
              </a:rPr>
              <a:t>NA PRÁTICA</a:t>
            </a:r>
            <a:endParaRPr lang="pt-BR" sz="130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aven Pro" panose="020B060402020202020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0DDADB-407D-9603-C1EC-04E92E96F263}"/>
              </a:ext>
            </a:extLst>
          </p:cNvPr>
          <p:cNvSpPr txBox="1"/>
          <p:nvPr/>
        </p:nvSpPr>
        <p:spPr>
          <a:xfrm>
            <a:off x="11658600" y="708323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Por </a:t>
            </a:r>
            <a:r>
              <a:rPr lang="en-US" b="1" dirty="0">
                <a:solidFill>
                  <a:schemeClr val="bg1"/>
                </a:solidFill>
                <a:latin typeface="Maven Pro" panose="020B0604020202020204" charset="0"/>
              </a:rPr>
              <a:t>Rebecca Frade</a:t>
            </a:r>
            <a:endParaRPr lang="pt-BR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37A713-9FB2-2825-5535-BA050A40BAB0}"/>
              </a:ext>
            </a:extLst>
          </p:cNvPr>
          <p:cNvSpPr txBox="1"/>
          <p:nvPr/>
        </p:nvSpPr>
        <p:spPr>
          <a:xfrm>
            <a:off x="-3505200" y="419100"/>
            <a:ext cx="1577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rgbClr val="7030A0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SOBRE MIM</a:t>
            </a:r>
            <a:endParaRPr lang="pt-BR" sz="9000" dirty="0">
              <a:solidFill>
                <a:srgbClr val="7030A0"/>
              </a:solidFill>
              <a:effectLst/>
              <a:latin typeface="Maven Pro" panose="020B060402020202020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16E0BC-291C-CFFB-A840-16B86DFC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84" y="3004457"/>
            <a:ext cx="4651079" cy="46355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3B5E680-719C-451C-17FE-07FAF2829581}"/>
              </a:ext>
            </a:extLst>
          </p:cNvPr>
          <p:cNvSpPr txBox="1"/>
          <p:nvPr/>
        </p:nvSpPr>
        <p:spPr>
          <a:xfrm>
            <a:off x="6705600" y="3009900"/>
            <a:ext cx="97237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b="1" dirty="0">
                <a:effectLst/>
                <a:latin typeface="Maven Pro" panose="020B0604020202020204" charset="0"/>
              </a:rPr>
              <a:t>Quem sou?</a:t>
            </a:r>
          </a:p>
          <a:p>
            <a:pPr algn="just"/>
            <a:r>
              <a:rPr lang="pt-BR" sz="2200" dirty="0" err="1">
                <a:effectLst/>
                <a:latin typeface="Maven Pro" panose="020B0604020202020204" charset="0"/>
              </a:rPr>
              <a:t>Cybersecurity</a:t>
            </a:r>
            <a:r>
              <a:rPr lang="pt-BR" sz="2200" dirty="0">
                <a:effectLst/>
                <a:latin typeface="Maven Pro" panose="020B0604020202020204" charset="0"/>
              </a:rPr>
              <a:t> </a:t>
            </a:r>
            <a:r>
              <a:rPr lang="pt-BR" sz="2200" dirty="0" err="1">
                <a:effectLst/>
                <a:latin typeface="Maven Pro" panose="020B0604020202020204" charset="0"/>
              </a:rPr>
              <a:t>Specialist</a:t>
            </a:r>
            <a:r>
              <a:rPr lang="pt-BR" sz="2200" dirty="0">
                <a:effectLst/>
                <a:latin typeface="Maven Pro" panose="020B0604020202020204" charset="0"/>
              </a:rPr>
              <a:t> | Hackers </a:t>
            </a:r>
            <a:r>
              <a:rPr lang="pt-BR" sz="2200" dirty="0" err="1">
                <a:effectLst/>
                <a:latin typeface="Maven Pro" panose="020B0604020202020204" charset="0"/>
              </a:rPr>
              <a:t>Hive</a:t>
            </a:r>
            <a:r>
              <a:rPr lang="pt-BR" sz="2200" dirty="0">
                <a:effectLst/>
                <a:latin typeface="Maven Pro" panose="020B0604020202020204" charset="0"/>
              </a:rPr>
              <a:t> </a:t>
            </a:r>
            <a:r>
              <a:rPr lang="pt-BR" sz="2200" dirty="0" err="1">
                <a:effectLst/>
                <a:latin typeface="Maven Pro" panose="020B0604020202020204" charset="0"/>
              </a:rPr>
              <a:t>Advocate</a:t>
            </a:r>
            <a:r>
              <a:rPr lang="pt-BR" sz="2200" dirty="0">
                <a:effectLst/>
                <a:latin typeface="Maven Pro" panose="020B0604020202020204" charset="0"/>
              </a:rPr>
              <a:t> | Cloud Security | </a:t>
            </a:r>
            <a:r>
              <a:rPr lang="pt-BR" sz="2200" dirty="0" err="1">
                <a:effectLst/>
                <a:latin typeface="Maven Pro" panose="020B0604020202020204" charset="0"/>
              </a:rPr>
              <a:t>DevSecOps</a:t>
            </a:r>
            <a:r>
              <a:rPr lang="pt-BR" sz="2200" dirty="0">
                <a:effectLst/>
                <a:latin typeface="Maven Pro" panose="020B0604020202020204" charset="0"/>
              </a:rPr>
              <a:t> | </a:t>
            </a:r>
            <a:r>
              <a:rPr lang="pt-BR" sz="2200" dirty="0" err="1">
                <a:effectLst/>
                <a:latin typeface="Maven Pro" panose="020B0604020202020204" charset="0"/>
              </a:rPr>
              <a:t>Threat</a:t>
            </a:r>
            <a:r>
              <a:rPr lang="pt-BR" sz="2200" dirty="0">
                <a:effectLst/>
                <a:latin typeface="Maven Pro" panose="020B0604020202020204" charset="0"/>
              </a:rPr>
              <a:t> </a:t>
            </a:r>
            <a:r>
              <a:rPr lang="pt-BR" sz="2200" dirty="0" err="1">
                <a:effectLst/>
                <a:latin typeface="Maven Pro" panose="020B0604020202020204" charset="0"/>
              </a:rPr>
              <a:t>Intelligence</a:t>
            </a:r>
            <a:r>
              <a:rPr lang="pt-BR" sz="2200" dirty="0">
                <a:effectLst/>
                <a:latin typeface="Maven Pro" panose="020B0604020202020204" charset="0"/>
              </a:rPr>
              <a:t> | </a:t>
            </a:r>
            <a:r>
              <a:rPr lang="pt-BR" sz="2200" dirty="0" err="1">
                <a:effectLst/>
                <a:latin typeface="Maven Pro" panose="020B0604020202020204" charset="0"/>
              </a:rPr>
              <a:t>Pentester</a:t>
            </a:r>
            <a:r>
              <a:rPr lang="pt-BR" sz="2200" dirty="0">
                <a:effectLst/>
                <a:latin typeface="Maven Pro" panose="020B0604020202020204" charset="0"/>
              </a:rPr>
              <a:t>  | Blue Team </a:t>
            </a:r>
            <a:r>
              <a:rPr lang="pt-BR" sz="2200" dirty="0" err="1">
                <a:effectLst/>
                <a:latin typeface="Maven Pro" panose="020B0604020202020204" charset="0"/>
              </a:rPr>
              <a:t>Ops</a:t>
            </a:r>
            <a:r>
              <a:rPr lang="pt-BR" sz="2200" dirty="0">
                <a:effectLst/>
                <a:latin typeface="Maven Pro" panose="020B0604020202020204" charset="0"/>
              </a:rPr>
              <a:t> | Azure &amp; Microsoft 365 </a:t>
            </a:r>
            <a:r>
              <a:rPr lang="pt-BR" sz="2200" dirty="0" err="1">
                <a:effectLst/>
                <a:latin typeface="Maven Pro" panose="020B0604020202020204" charset="0"/>
              </a:rPr>
              <a:t>security</a:t>
            </a:r>
            <a:r>
              <a:rPr lang="pt-BR" sz="2200" dirty="0">
                <a:effectLst/>
                <a:latin typeface="Maven Pro" panose="020B0604020202020204" charset="0"/>
              </a:rPr>
              <a:t> | Microsoft </a:t>
            </a:r>
            <a:r>
              <a:rPr lang="pt-BR" sz="2200" dirty="0" err="1">
                <a:effectLst/>
                <a:latin typeface="Maven Pro" panose="020B0604020202020204" charset="0"/>
              </a:rPr>
              <a:t>Certified</a:t>
            </a:r>
            <a:r>
              <a:rPr lang="pt-BR" sz="2200" dirty="0">
                <a:effectLst/>
                <a:latin typeface="Maven Pro" panose="020B0604020202020204" charset="0"/>
              </a:rPr>
              <a:t> | Speaker.</a:t>
            </a:r>
          </a:p>
          <a:p>
            <a:pPr algn="just"/>
            <a:endParaRPr lang="pt-BR" sz="2200" dirty="0">
              <a:effectLst/>
              <a:latin typeface="Maven Pro" panose="020B0604020202020204" charset="0"/>
            </a:endParaRPr>
          </a:p>
          <a:p>
            <a:pPr algn="just"/>
            <a:r>
              <a:rPr lang="pt-BR" sz="2200" b="1" dirty="0">
                <a:effectLst/>
                <a:latin typeface="Maven Pro" panose="020B0604020202020204" charset="0"/>
              </a:rPr>
              <a:t>Experiência</a:t>
            </a:r>
          </a:p>
          <a:p>
            <a:pPr algn="just"/>
            <a:r>
              <a:rPr lang="pt-BR" sz="2200" dirty="0">
                <a:effectLst/>
                <a:latin typeface="Maven Pro" panose="020B0604020202020204" charset="0"/>
              </a:rPr>
              <a:t>Arquiteta de </a:t>
            </a:r>
            <a:r>
              <a:rPr lang="pt-BR" sz="2200" dirty="0" err="1">
                <a:effectLst/>
                <a:latin typeface="Maven Pro" panose="020B0604020202020204" charset="0"/>
              </a:rPr>
              <a:t>Cybersecurity</a:t>
            </a:r>
            <a:r>
              <a:rPr lang="pt-BR" sz="2200" dirty="0">
                <a:effectLst/>
                <a:latin typeface="Maven Pro" panose="020B0604020202020204" charset="0"/>
              </a:rPr>
              <a:t> na </a:t>
            </a:r>
            <a:r>
              <a:rPr lang="en-US" sz="2200" dirty="0" err="1">
                <a:effectLst/>
                <a:latin typeface="Maven Pro" panose="020B0604020202020204" charset="0"/>
              </a:rPr>
              <a:t>Tecnocomp</a:t>
            </a:r>
            <a:r>
              <a:rPr lang="en-US" sz="2200" dirty="0">
                <a:effectLst/>
                <a:latin typeface="Maven Pro" panose="020B0604020202020204" charset="0"/>
              </a:rPr>
              <a:t>. </a:t>
            </a:r>
            <a:r>
              <a:rPr lang="en-US" sz="2200" dirty="0" err="1">
                <a:effectLst/>
                <a:latin typeface="Maven Pro" panose="020B0604020202020204" charset="0"/>
              </a:rPr>
              <a:t>Crio</a:t>
            </a:r>
            <a:r>
              <a:rPr lang="en-US" sz="2200" dirty="0">
                <a:effectLst/>
                <a:latin typeface="Maven Pro" panose="020B0604020202020204" charset="0"/>
              </a:rPr>
              <a:t> e </a:t>
            </a:r>
            <a:r>
              <a:rPr lang="en-US" sz="2200" dirty="0" err="1">
                <a:effectLst/>
                <a:latin typeface="Maven Pro" panose="020B0604020202020204" charset="0"/>
              </a:rPr>
              <a:t>implemento</a:t>
            </a:r>
            <a:r>
              <a:rPr lang="en-US" sz="2200" dirty="0">
                <a:effectLst/>
                <a:latin typeface="Maven Pro" panose="020B0604020202020204" charset="0"/>
              </a:rPr>
              <a:t> </a:t>
            </a:r>
            <a:r>
              <a:rPr lang="en-US" sz="2200" dirty="0" err="1">
                <a:effectLst/>
                <a:latin typeface="Maven Pro" panose="020B0604020202020204" charset="0"/>
              </a:rPr>
              <a:t>soluções</a:t>
            </a:r>
            <a:r>
              <a:rPr lang="en-US" sz="2200" dirty="0">
                <a:effectLst/>
                <a:latin typeface="Maven Pro" panose="020B0604020202020204" charset="0"/>
              </a:rPr>
              <a:t> de cybersecurity para Cloud, </a:t>
            </a:r>
            <a:r>
              <a:rPr lang="pt-BR" sz="2200" dirty="0">
                <a:effectLst/>
                <a:latin typeface="Maven Pro" panose="020B0604020202020204" charset="0"/>
              </a:rPr>
              <a:t>segurança de aplicação, segurança de perímetro, Blue Team </a:t>
            </a:r>
            <a:r>
              <a:rPr lang="pt-BR" sz="2200" dirty="0" err="1">
                <a:effectLst/>
                <a:latin typeface="Maven Pro" panose="020B0604020202020204" charset="0"/>
              </a:rPr>
              <a:t>Ops</a:t>
            </a:r>
            <a:r>
              <a:rPr lang="pt-BR" sz="2200" dirty="0">
                <a:effectLst/>
                <a:latin typeface="Maven Pro" panose="020B0604020202020204" charset="0"/>
              </a:rPr>
              <a:t> e </a:t>
            </a:r>
            <a:r>
              <a:rPr lang="pt-BR" sz="2200" dirty="0" err="1">
                <a:effectLst/>
                <a:latin typeface="Maven Pro" panose="020B0604020202020204" charset="0"/>
              </a:rPr>
              <a:t>Pentester</a:t>
            </a:r>
            <a:r>
              <a:rPr lang="pt-BR" sz="2200" dirty="0">
                <a:effectLst/>
                <a:latin typeface="Maven Pro" panose="020B0604020202020204" charset="0"/>
              </a:rPr>
              <a:t>. Atuo com análise de riscos, gestão de incidentes de segurança e simulações de ataques cibernéticos (</a:t>
            </a:r>
            <a:r>
              <a:rPr lang="pt-BR" sz="2200" dirty="0" err="1">
                <a:effectLst/>
                <a:latin typeface="Maven Pro" panose="020B0604020202020204" charset="0"/>
              </a:rPr>
              <a:t>ethical</a:t>
            </a:r>
            <a:r>
              <a:rPr lang="pt-BR" sz="2200" dirty="0">
                <a:effectLst/>
                <a:latin typeface="Maven Pro" panose="020B0604020202020204" charset="0"/>
              </a:rPr>
              <a:t> </a:t>
            </a:r>
            <a:r>
              <a:rPr lang="pt-BR" sz="2200" dirty="0" err="1">
                <a:effectLst/>
                <a:latin typeface="Maven Pro" panose="020B0604020202020204" charset="0"/>
              </a:rPr>
              <a:t>hacking</a:t>
            </a:r>
            <a:r>
              <a:rPr lang="pt-BR" sz="2200" dirty="0">
                <a:effectLst/>
                <a:latin typeface="Maven Pro" panose="020B0604020202020204" charset="0"/>
              </a:rPr>
              <a:t>) para fortalecimento da postura defensiva e cultura de segurança.</a:t>
            </a:r>
          </a:p>
          <a:p>
            <a:pPr algn="just"/>
            <a:r>
              <a:rPr lang="pt-BR" sz="2200" dirty="0">
                <a:effectLst/>
                <a:latin typeface="Maven Pro" panose="020B0604020202020204" charset="0"/>
              </a:rPr>
              <a:t>Construo e implemento sistemas de gestão baseados em ISO 27000, LGPD, COBIT, ITIL, NIST e CIS </a:t>
            </a:r>
            <a:r>
              <a:rPr lang="pt-BR" sz="2200" dirty="0" err="1">
                <a:effectLst/>
                <a:latin typeface="Maven Pro" panose="020B0604020202020204" charset="0"/>
              </a:rPr>
              <a:t>Controls</a:t>
            </a:r>
            <a:r>
              <a:rPr lang="pt-BR" sz="2200" dirty="0">
                <a:effectLst/>
                <a:latin typeface="Maven Pro" panose="020B0604020202020204" charset="0"/>
              </a:rPr>
              <a:t>.</a:t>
            </a:r>
          </a:p>
          <a:p>
            <a:pPr algn="just"/>
            <a:endParaRPr lang="pt-BR" sz="2200" dirty="0">
              <a:effectLst/>
              <a:latin typeface="Maven Pro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7E9A32-5877-B0BC-22AE-C972E9FC9935}"/>
              </a:ext>
            </a:extLst>
          </p:cNvPr>
          <p:cNvSpPr txBox="1"/>
          <p:nvPr/>
        </p:nvSpPr>
        <p:spPr>
          <a:xfrm>
            <a:off x="2239578" y="7645476"/>
            <a:ext cx="401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7030A0"/>
                </a:solidFill>
                <a:effectLst/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Rebecca Frade</a:t>
            </a:r>
          </a:p>
          <a:p>
            <a:pPr algn="ctr"/>
            <a:r>
              <a:rPr lang="pt-BR" sz="2200" dirty="0" err="1">
                <a:solidFill>
                  <a:srgbClr val="7030A0"/>
                </a:solidFill>
                <a:effectLst/>
                <a:latin typeface="Maven Pro" panose="020B0604020202020204" charset="0"/>
              </a:rPr>
              <a:t>Protecting</a:t>
            </a:r>
            <a:r>
              <a:rPr lang="pt-BR" sz="2200" dirty="0">
                <a:solidFill>
                  <a:srgbClr val="7030A0"/>
                </a:solidFill>
                <a:effectLst/>
                <a:latin typeface="Maven Pro" panose="020B0604020202020204" charset="0"/>
              </a:rPr>
              <a:t> </a:t>
            </a:r>
            <a:r>
              <a:rPr lang="pt-BR" sz="2200" dirty="0" err="1">
                <a:solidFill>
                  <a:srgbClr val="7030A0"/>
                </a:solidFill>
                <a:effectLst/>
                <a:latin typeface="Maven Pro" panose="020B0604020202020204" charset="0"/>
              </a:rPr>
              <a:t>the</a:t>
            </a:r>
            <a:r>
              <a:rPr lang="pt-BR" sz="2200" dirty="0">
                <a:solidFill>
                  <a:srgbClr val="7030A0"/>
                </a:solidFill>
                <a:effectLst/>
                <a:latin typeface="Maven Pro" panose="020B0604020202020204" charset="0"/>
              </a:rPr>
              <a:t> world bit </a:t>
            </a:r>
            <a:r>
              <a:rPr lang="pt-BR" sz="2200" dirty="0" err="1">
                <a:solidFill>
                  <a:srgbClr val="7030A0"/>
                </a:solidFill>
                <a:effectLst/>
                <a:latin typeface="Maven Pro" panose="020B0604020202020204" charset="0"/>
              </a:rPr>
              <a:t>by</a:t>
            </a:r>
            <a:r>
              <a:rPr lang="pt-BR" sz="2200" dirty="0">
                <a:solidFill>
                  <a:srgbClr val="7030A0"/>
                </a:solidFill>
                <a:effectLst/>
                <a:latin typeface="Maven Pro" panose="020B0604020202020204" charset="0"/>
              </a:rPr>
              <a:t> bit</a:t>
            </a:r>
          </a:p>
          <a:p>
            <a:pPr algn="just"/>
            <a:endParaRPr lang="pt-BR" sz="2000" dirty="0">
              <a:solidFill>
                <a:srgbClr val="7030A0"/>
              </a:solidFill>
              <a:effectLst/>
              <a:latin typeface="Maven Pro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A1326-2A7D-CE52-A963-808C000A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AF62A2-7C8F-B93D-9C06-F3389D19E08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D8DF0C-23E5-EA4D-622C-8863FE2D1637}"/>
              </a:ext>
            </a:extLst>
          </p:cNvPr>
          <p:cNvSpPr txBox="1"/>
          <p:nvPr/>
        </p:nvSpPr>
        <p:spPr>
          <a:xfrm>
            <a:off x="1219200" y="3250674"/>
            <a:ext cx="1584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ven Pro" panose="020B060402020202020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CYBER KILL </a:t>
            </a:r>
          </a:p>
          <a:p>
            <a:pPr algn="ctr"/>
            <a:r>
              <a:rPr lang="en-US" sz="120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aven Pro" panose="020B060402020202020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CHAIN</a:t>
            </a:r>
            <a:endParaRPr lang="pt-BR" sz="120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7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2767EA2-FEA7-046F-A9EF-69D63DB2FDB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B06960-A4CA-0327-1489-3D594D7E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952500"/>
            <a:ext cx="8873747" cy="8186980"/>
          </a:xfrm>
          <a:prstGeom prst="rect">
            <a:avLst/>
          </a:prstGeom>
        </p:spPr>
      </p:pic>
      <p:pic>
        <p:nvPicPr>
          <p:cNvPr id="7" name="Imagem 6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F544D16A-9D1D-091D-6B3A-0998F9A82A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4928"/>
            <a:ext cx="2619376" cy="49558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41961AE-F880-D32F-27B3-6FEF68A34CD6}"/>
              </a:ext>
            </a:extLst>
          </p:cNvPr>
          <p:cNvSpPr txBox="1"/>
          <p:nvPr/>
        </p:nvSpPr>
        <p:spPr>
          <a:xfrm>
            <a:off x="2895600" y="300278"/>
            <a:ext cx="14618153" cy="9848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5800" b="1" dirty="0">
                <a:solidFill>
                  <a:schemeClr val="bg1"/>
                </a:solidFill>
                <a:latin typeface="Maven Pro" panose="020B0604020202020204" charset="0"/>
              </a:rPr>
              <a:t>Confidentiality, Integrity and Availability</a:t>
            </a:r>
            <a:endParaRPr lang="pt-BR" sz="58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2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592</Words>
  <Application>Microsoft Office PowerPoint</Application>
  <PresentationFormat>Personalizar</PresentationFormat>
  <Paragraphs>229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1" baseType="lpstr">
      <vt:lpstr>Maven Pro</vt:lpstr>
      <vt:lpstr>Maven Pro Bold</vt:lpstr>
      <vt:lpstr>Arimo</vt:lpstr>
      <vt:lpstr>Calibri</vt:lpstr>
      <vt:lpstr>Arial</vt:lpstr>
      <vt:lpstr>Maven Pro Medium</vt:lpstr>
      <vt:lpstr>Cascadia Code SemiBold</vt:lpstr>
      <vt:lpstr>Arial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ESQUENTA SP.pptx</dc:title>
  <cp:lastModifiedBy>Rebecca Paola Cesar Frade</cp:lastModifiedBy>
  <cp:revision>2</cp:revision>
  <dcterms:created xsi:type="dcterms:W3CDTF">2006-08-16T00:00:00Z</dcterms:created>
  <dcterms:modified xsi:type="dcterms:W3CDTF">2025-08-30T11:58:28Z</dcterms:modified>
  <dc:identifier>DAGxN62_MCo</dc:identifier>
</cp:coreProperties>
</file>